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3" r:id="rId6"/>
    <p:sldId id="264" r:id="rId7"/>
    <p:sldId id="265" r:id="rId8"/>
    <p:sldId id="257" r:id="rId9"/>
    <p:sldId id="267" r:id="rId10"/>
    <p:sldId id="258" r:id="rId11"/>
    <p:sldId id="268" r:id="rId12"/>
    <p:sldId id="259" r:id="rId13"/>
    <p:sldId id="266" r:id="rId14"/>
    <p:sldId id="269"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1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F1C37A-E216-4147-9078-47C753DA4D4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531BA54-D517-44E9-8092-31BA0BCA31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56F8575-E017-4305-AD5F-D356AF646299}"/>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5" name="Tijdelijke aanduiding voor voettekst 4">
            <a:extLst>
              <a:ext uri="{FF2B5EF4-FFF2-40B4-BE49-F238E27FC236}">
                <a16:creationId xmlns:a16="http://schemas.microsoft.com/office/drawing/2014/main" id="{4606A80B-97E5-42E2-BE9C-242DADF3CFE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EBDDBDF-E805-4B05-9EA0-BCAA4E73B47A}"/>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3399415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CA585B-D86B-4181-92ED-3A6F9DF3232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11E166F-C84B-40FA-8EF2-97DD19DBF2C2}"/>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E76AA6F-83A3-4775-8406-679EE2E34986}"/>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5" name="Tijdelijke aanduiding voor voettekst 4">
            <a:extLst>
              <a:ext uri="{FF2B5EF4-FFF2-40B4-BE49-F238E27FC236}">
                <a16:creationId xmlns:a16="http://schemas.microsoft.com/office/drawing/2014/main" id="{0B50D39B-C00C-41C1-A0DD-1678815BCE3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7BC98CD-D71E-4EE8-AB31-12939CCB9712}"/>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225884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20B3A1-6187-4973-B2E3-46F5C4042DF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21D4A0C-37C4-446C-90A7-8E26A9ADDD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4FBFB2DB-5B5F-4629-8753-A72F49A41751}"/>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5" name="Tijdelijke aanduiding voor voettekst 4">
            <a:extLst>
              <a:ext uri="{FF2B5EF4-FFF2-40B4-BE49-F238E27FC236}">
                <a16:creationId xmlns:a16="http://schemas.microsoft.com/office/drawing/2014/main" id="{FC5D71C9-92F2-4A40-91D6-8A08A589D6F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9DC9426-1EE5-46C8-A906-9A673181A6FF}"/>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369050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990EA9-AF65-467D-8D8F-BD4D85980CE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8A939C8-5F3C-48B2-B9B5-5033E5EF5FE7}"/>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D5182031-8BA3-4BBB-9DB9-BD60A8D4C41A}"/>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B55FCAE-D501-4F2F-A6C1-61836F283AFF}"/>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6" name="Tijdelijke aanduiding voor voettekst 5">
            <a:extLst>
              <a:ext uri="{FF2B5EF4-FFF2-40B4-BE49-F238E27FC236}">
                <a16:creationId xmlns:a16="http://schemas.microsoft.com/office/drawing/2014/main" id="{35220EA1-9917-4317-996C-4D7618C535E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5CCF89C-5300-4405-8BA8-F8AE82986C27}"/>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1030704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2F2DEC-D50F-426D-A577-DDAA228846C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8940475-4C05-4F2B-8818-050746DE07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2C27A7C9-9D74-43D5-B0D3-F8406C88C156}"/>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FC5B4577-884D-4BC8-933A-1F34AFCCCD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6E30648B-41AE-4417-B767-DD369DEBFDAF}"/>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D52E0F4-808A-4B45-ACDB-B27581FDA79A}"/>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8" name="Tijdelijke aanduiding voor voettekst 7">
            <a:extLst>
              <a:ext uri="{FF2B5EF4-FFF2-40B4-BE49-F238E27FC236}">
                <a16:creationId xmlns:a16="http://schemas.microsoft.com/office/drawing/2014/main" id="{2E2B2A99-A3D9-4487-8CE0-E1B2C4C0DA5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DD6E9173-3316-4EE0-B96B-E1F7EEBC4733}"/>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3724275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2F8126-1275-41EF-B0CA-1985DE7498D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03FDA7D-D542-4994-94AC-16E320625947}"/>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4" name="Tijdelijke aanduiding voor voettekst 3">
            <a:extLst>
              <a:ext uri="{FF2B5EF4-FFF2-40B4-BE49-F238E27FC236}">
                <a16:creationId xmlns:a16="http://schemas.microsoft.com/office/drawing/2014/main" id="{C38437AA-7E38-4C6E-AD89-F9FF00E7BDB7}"/>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42E3A47-B088-475B-B18C-59ECC000A7C5}"/>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3707409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0DE7F763-EC81-454A-A716-9ED81067462F}"/>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3" name="Tijdelijke aanduiding voor voettekst 2">
            <a:extLst>
              <a:ext uri="{FF2B5EF4-FFF2-40B4-BE49-F238E27FC236}">
                <a16:creationId xmlns:a16="http://schemas.microsoft.com/office/drawing/2014/main" id="{F86E8445-686C-4CDC-BA9C-76CF4A221A8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50A3C065-6DF4-4007-ACE9-6C8B3ED6A969}"/>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3522762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7BBABF-7005-438C-81C7-129D874CEB5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DDCBBD7-81C0-4B7C-8D78-B41D3F952F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AEC94ED-BE58-4B74-B427-DA912DE50A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FB6A9FF9-E951-4FF4-BF43-48E9FB8146E5}"/>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6" name="Tijdelijke aanduiding voor voettekst 5">
            <a:extLst>
              <a:ext uri="{FF2B5EF4-FFF2-40B4-BE49-F238E27FC236}">
                <a16:creationId xmlns:a16="http://schemas.microsoft.com/office/drawing/2014/main" id="{D90A4640-C561-4EAC-BB44-5AB9D5AFB07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1FD91C9-FD02-4E59-8DDC-FD1D1E2E0C35}"/>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3462831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CF1D69-DC93-43E2-AFC4-039E8CA0389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E5550A4A-63B5-4F5E-83CB-89FFA59326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35C0873-C035-4847-8B1F-FC1FE251DE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4B028BFD-2893-4CF3-A5E5-FB93EBD84595}"/>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6" name="Tijdelijke aanduiding voor voettekst 5">
            <a:extLst>
              <a:ext uri="{FF2B5EF4-FFF2-40B4-BE49-F238E27FC236}">
                <a16:creationId xmlns:a16="http://schemas.microsoft.com/office/drawing/2014/main" id="{51CB6561-145D-44DF-8F4A-09046265859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40A51BE-986E-4C01-983F-F8199245853E}"/>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1046881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BD9FF5-9B67-4300-800C-D60B9C0D7B79}"/>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D06B6C-539E-42AF-AA35-DD7D196AF766}"/>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A08BF7E-8E42-40DA-8760-1C6C0F9EF91C}"/>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5" name="Tijdelijke aanduiding voor voettekst 4">
            <a:extLst>
              <a:ext uri="{FF2B5EF4-FFF2-40B4-BE49-F238E27FC236}">
                <a16:creationId xmlns:a16="http://schemas.microsoft.com/office/drawing/2014/main" id="{6325B542-4E56-4F37-828D-6173B3B6D87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4F04F88-8938-48FD-8DA3-8611E205AD66}"/>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2706206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6869A5F-D688-4759-95C1-14825B46428B}"/>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1898A64-1536-4E1C-A93A-CF858DFB4BBA}"/>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224D553-2184-4E19-AF58-E94522F7C49E}"/>
              </a:ext>
            </a:extLst>
          </p:cNvPr>
          <p:cNvSpPr>
            <a:spLocks noGrp="1"/>
          </p:cNvSpPr>
          <p:nvPr>
            <p:ph type="dt" sz="half" idx="10"/>
          </p:nvPr>
        </p:nvSpPr>
        <p:spPr/>
        <p:txBody>
          <a:bodyPr/>
          <a:lstStyle/>
          <a:p>
            <a:fld id="{DBA8CA45-CBC8-47D2-B1A4-8DD6800D1E7E}" type="datetimeFigureOut">
              <a:rPr lang="nl-NL" smtClean="0"/>
              <a:t>30-12-2018</a:t>
            </a:fld>
            <a:endParaRPr lang="nl-NL"/>
          </a:p>
        </p:txBody>
      </p:sp>
      <p:sp>
        <p:nvSpPr>
          <p:cNvPr id="5" name="Tijdelijke aanduiding voor voettekst 4">
            <a:extLst>
              <a:ext uri="{FF2B5EF4-FFF2-40B4-BE49-F238E27FC236}">
                <a16:creationId xmlns:a16="http://schemas.microsoft.com/office/drawing/2014/main" id="{07DA1E6A-B534-4DE9-907F-0114645919E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397554A-8559-441F-A126-B084AC0FF28D}"/>
              </a:ext>
            </a:extLst>
          </p:cNvPr>
          <p:cNvSpPr>
            <a:spLocks noGrp="1"/>
          </p:cNvSpPr>
          <p:nvPr>
            <p:ph type="sldNum" sz="quarter" idx="12"/>
          </p:nvPr>
        </p:nvSpPr>
        <p:spPr/>
        <p:txBody>
          <a:bodyPr/>
          <a:lstStyle/>
          <a:p>
            <a:fld id="{EFD287C7-A59B-4B70-B793-C48AC32FD12B}" type="slidenum">
              <a:rPr lang="nl-NL" smtClean="0"/>
              <a:t>‹nr.›</a:t>
            </a:fld>
            <a:endParaRPr lang="nl-NL"/>
          </a:p>
        </p:txBody>
      </p:sp>
    </p:spTree>
    <p:extLst>
      <p:ext uri="{BB962C8B-B14F-4D97-AF65-F5344CB8AC3E}">
        <p14:creationId xmlns:p14="http://schemas.microsoft.com/office/powerpoint/2010/main" val="1538014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30EC43C-C062-4652-8F7E-D1B7FF2EB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D65936D-7865-48C8-B916-BEBEF2D24B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F21EEF6-D813-43E0-B3E2-179D5276B0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A8CA45-CBC8-47D2-B1A4-8DD6800D1E7E}" type="datetimeFigureOut">
              <a:rPr lang="nl-NL" smtClean="0"/>
              <a:t>30-12-2018</a:t>
            </a:fld>
            <a:endParaRPr lang="nl-NL"/>
          </a:p>
        </p:txBody>
      </p:sp>
      <p:sp>
        <p:nvSpPr>
          <p:cNvPr id="5" name="Tijdelijke aanduiding voor voettekst 4">
            <a:extLst>
              <a:ext uri="{FF2B5EF4-FFF2-40B4-BE49-F238E27FC236}">
                <a16:creationId xmlns:a16="http://schemas.microsoft.com/office/drawing/2014/main" id="{6A11EC9D-D974-4F87-9342-E8492300E7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5F722C0-3997-4446-AD83-EA26C97097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287C7-A59B-4B70-B793-C48AC32FD12B}" type="slidenum">
              <a:rPr lang="nl-NL" smtClean="0"/>
              <a:t>‹nr.›</a:t>
            </a:fld>
            <a:endParaRPr lang="nl-NL"/>
          </a:p>
        </p:txBody>
      </p:sp>
    </p:spTree>
    <p:extLst>
      <p:ext uri="{BB962C8B-B14F-4D97-AF65-F5344CB8AC3E}">
        <p14:creationId xmlns:p14="http://schemas.microsoft.com/office/powerpoint/2010/main" val="1201345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3C1F05-DCF0-4E83-B274-F1B9712C9327}"/>
              </a:ext>
            </a:extLst>
          </p:cNvPr>
          <p:cNvSpPr>
            <a:spLocks noGrp="1"/>
          </p:cNvSpPr>
          <p:nvPr>
            <p:ph type="ctrTitle"/>
          </p:nvPr>
        </p:nvSpPr>
        <p:spPr/>
        <p:txBody>
          <a:bodyPr/>
          <a:lstStyle/>
          <a:p>
            <a:r>
              <a:rPr lang="nl-NL" dirty="0"/>
              <a:t>Psalm 46</a:t>
            </a:r>
          </a:p>
        </p:txBody>
      </p:sp>
      <p:sp>
        <p:nvSpPr>
          <p:cNvPr id="3" name="Ondertitel 2">
            <a:extLst>
              <a:ext uri="{FF2B5EF4-FFF2-40B4-BE49-F238E27FC236}">
                <a16:creationId xmlns:a16="http://schemas.microsoft.com/office/drawing/2014/main" id="{AEE7E278-74A7-4186-B72D-D92F16D85EF0}"/>
              </a:ext>
            </a:extLst>
          </p:cNvPr>
          <p:cNvSpPr>
            <a:spLocks noGrp="1"/>
          </p:cNvSpPr>
          <p:nvPr>
            <p:ph type="subTitle" idx="1"/>
          </p:nvPr>
        </p:nvSpPr>
        <p:spPr/>
        <p:txBody>
          <a:bodyPr/>
          <a:lstStyle/>
          <a:p>
            <a:endParaRPr lang="nl-NL"/>
          </a:p>
        </p:txBody>
      </p:sp>
    </p:spTree>
    <p:extLst>
      <p:ext uri="{BB962C8B-B14F-4D97-AF65-F5344CB8AC3E}">
        <p14:creationId xmlns:p14="http://schemas.microsoft.com/office/powerpoint/2010/main" val="2324363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A0322C-C280-4622-8D33-0F4BFD3EC887}"/>
              </a:ext>
            </a:extLst>
          </p:cNvPr>
          <p:cNvSpPr>
            <a:spLocks noGrp="1"/>
          </p:cNvSpPr>
          <p:nvPr>
            <p:ph type="title"/>
          </p:nvPr>
        </p:nvSpPr>
        <p:spPr/>
        <p:txBody>
          <a:bodyPr/>
          <a:lstStyle/>
          <a:p>
            <a:r>
              <a:rPr lang="nl-NL" dirty="0" err="1"/>
              <a:t>Hiskia</a:t>
            </a:r>
            <a:r>
              <a:rPr lang="nl-NL" dirty="0"/>
              <a:t> versus </a:t>
            </a:r>
            <a:r>
              <a:rPr lang="nl-NL" dirty="0" err="1"/>
              <a:t>Sanherib</a:t>
            </a:r>
            <a:endParaRPr lang="nl-NL" dirty="0"/>
          </a:p>
        </p:txBody>
      </p:sp>
      <p:sp>
        <p:nvSpPr>
          <p:cNvPr id="3" name="Tijdelijke aanduiding voor inhoud 2">
            <a:extLst>
              <a:ext uri="{FF2B5EF4-FFF2-40B4-BE49-F238E27FC236}">
                <a16:creationId xmlns:a16="http://schemas.microsoft.com/office/drawing/2014/main" id="{FF44AEB3-7742-4873-9F57-1CF4344DA549}"/>
              </a:ext>
            </a:extLst>
          </p:cNvPr>
          <p:cNvSpPr>
            <a:spLocks noGrp="1"/>
          </p:cNvSpPr>
          <p:nvPr>
            <p:ph idx="1"/>
          </p:nvPr>
        </p:nvSpPr>
        <p:spPr/>
        <p:txBody>
          <a:bodyPr/>
          <a:lstStyle/>
          <a:p>
            <a:r>
              <a:rPr lang="nl-NL" dirty="0"/>
              <a:t>Haalt </a:t>
            </a:r>
            <a:r>
              <a:rPr lang="nl-NL"/>
              <a:t>altaren neer</a:t>
            </a:r>
          </a:p>
          <a:p>
            <a:r>
              <a:rPr lang="nl-NL"/>
              <a:t>Reiniging </a:t>
            </a:r>
            <a:r>
              <a:rPr lang="nl-NL" dirty="0"/>
              <a:t>tempel</a:t>
            </a:r>
          </a:p>
          <a:p>
            <a:r>
              <a:rPr lang="nl-NL" dirty="0"/>
              <a:t>Wijding priesters en tempel</a:t>
            </a:r>
          </a:p>
          <a:p>
            <a:r>
              <a:rPr lang="nl-NL" dirty="0"/>
              <a:t>Vieren van Pascha</a:t>
            </a:r>
          </a:p>
        </p:txBody>
      </p:sp>
      <p:pic>
        <p:nvPicPr>
          <p:cNvPr id="4" name="Afbeelding 3">
            <a:extLst>
              <a:ext uri="{FF2B5EF4-FFF2-40B4-BE49-F238E27FC236}">
                <a16:creationId xmlns:a16="http://schemas.microsoft.com/office/drawing/2014/main" id="{92ADD9FE-4224-4ED6-AD48-088AE0BF7004}"/>
              </a:ext>
            </a:extLst>
          </p:cNvPr>
          <p:cNvPicPr>
            <a:picLocks noChangeAspect="1"/>
          </p:cNvPicPr>
          <p:nvPr/>
        </p:nvPicPr>
        <p:blipFill>
          <a:blip r:embed="rId2"/>
          <a:stretch>
            <a:fillRect/>
          </a:stretch>
        </p:blipFill>
        <p:spPr>
          <a:xfrm>
            <a:off x="5248459" y="1531144"/>
            <a:ext cx="6599487" cy="4537147"/>
          </a:xfrm>
          <a:prstGeom prst="rect">
            <a:avLst/>
          </a:prstGeom>
        </p:spPr>
      </p:pic>
    </p:spTree>
    <p:extLst>
      <p:ext uri="{BB962C8B-B14F-4D97-AF65-F5344CB8AC3E}">
        <p14:creationId xmlns:p14="http://schemas.microsoft.com/office/powerpoint/2010/main" val="878215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0924F7-6B66-4BB0-89AF-38EBE85EE210}"/>
              </a:ext>
            </a:extLst>
          </p:cNvPr>
          <p:cNvSpPr>
            <a:spLocks noGrp="1"/>
          </p:cNvSpPr>
          <p:nvPr>
            <p:ph type="title"/>
          </p:nvPr>
        </p:nvSpPr>
        <p:spPr/>
        <p:txBody>
          <a:bodyPr/>
          <a:lstStyle/>
          <a:p>
            <a:r>
              <a:rPr lang="nl-NL" dirty="0"/>
              <a:t>2 Kronieken 32:1</a:t>
            </a:r>
          </a:p>
        </p:txBody>
      </p:sp>
      <p:sp>
        <p:nvSpPr>
          <p:cNvPr id="3" name="Tijdelijke aanduiding voor inhoud 2">
            <a:extLst>
              <a:ext uri="{FF2B5EF4-FFF2-40B4-BE49-F238E27FC236}">
                <a16:creationId xmlns:a16="http://schemas.microsoft.com/office/drawing/2014/main" id="{34B37B55-AB4A-4EDE-9288-7FDAD6EDCE1C}"/>
              </a:ext>
            </a:extLst>
          </p:cNvPr>
          <p:cNvSpPr>
            <a:spLocks noGrp="1"/>
          </p:cNvSpPr>
          <p:nvPr>
            <p:ph idx="1"/>
          </p:nvPr>
        </p:nvSpPr>
        <p:spPr/>
        <p:txBody>
          <a:bodyPr/>
          <a:lstStyle/>
          <a:p>
            <a:pPr marL="0" indent="0">
              <a:buNone/>
            </a:pPr>
            <a:r>
              <a:rPr lang="nl-NL" dirty="0"/>
              <a:t>1 Na deze gebeurtenissen en deze blijk van trouw kwam </a:t>
            </a:r>
            <a:r>
              <a:rPr lang="nl-NL" dirty="0" err="1"/>
              <a:t>Sanherib</a:t>
            </a:r>
            <a:r>
              <a:rPr lang="nl-NL" dirty="0"/>
              <a:t>, de koning van Assyrië, en trok Juda binnen. Hij sloeg zijn kamp op bij de versterkte steden, en dacht ze voor zich open te breken.</a:t>
            </a:r>
          </a:p>
        </p:txBody>
      </p:sp>
      <p:pic>
        <p:nvPicPr>
          <p:cNvPr id="4" name="Afbeelding 3">
            <a:extLst>
              <a:ext uri="{FF2B5EF4-FFF2-40B4-BE49-F238E27FC236}">
                <a16:creationId xmlns:a16="http://schemas.microsoft.com/office/drawing/2014/main" id="{C8C9F009-6C36-4A54-AEAC-9C7C4D2485C2}"/>
              </a:ext>
            </a:extLst>
          </p:cNvPr>
          <p:cNvPicPr>
            <a:picLocks noChangeAspect="1"/>
          </p:cNvPicPr>
          <p:nvPr/>
        </p:nvPicPr>
        <p:blipFill>
          <a:blip r:embed="rId2"/>
          <a:stretch>
            <a:fillRect/>
          </a:stretch>
        </p:blipFill>
        <p:spPr>
          <a:xfrm>
            <a:off x="763732" y="3428999"/>
            <a:ext cx="10590068" cy="3230707"/>
          </a:xfrm>
          <a:prstGeom prst="rect">
            <a:avLst/>
          </a:prstGeom>
        </p:spPr>
      </p:pic>
    </p:spTree>
    <p:extLst>
      <p:ext uri="{BB962C8B-B14F-4D97-AF65-F5344CB8AC3E}">
        <p14:creationId xmlns:p14="http://schemas.microsoft.com/office/powerpoint/2010/main" val="1398455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79079D-C72A-49C0-8054-265CB0C665C7}"/>
              </a:ext>
            </a:extLst>
          </p:cNvPr>
          <p:cNvSpPr>
            <a:spLocks noGrp="1"/>
          </p:cNvSpPr>
          <p:nvPr>
            <p:ph type="title"/>
          </p:nvPr>
        </p:nvSpPr>
        <p:spPr/>
        <p:txBody>
          <a:bodyPr/>
          <a:lstStyle/>
          <a:p>
            <a:r>
              <a:rPr lang="nl-NL" dirty="0"/>
              <a:t>Reactie </a:t>
            </a:r>
            <a:r>
              <a:rPr lang="nl-NL" dirty="0" err="1"/>
              <a:t>Hiskia</a:t>
            </a:r>
            <a:endParaRPr lang="nl-NL" dirty="0"/>
          </a:p>
        </p:txBody>
      </p:sp>
      <p:sp>
        <p:nvSpPr>
          <p:cNvPr id="3" name="Tijdelijke aanduiding voor inhoud 2">
            <a:extLst>
              <a:ext uri="{FF2B5EF4-FFF2-40B4-BE49-F238E27FC236}">
                <a16:creationId xmlns:a16="http://schemas.microsoft.com/office/drawing/2014/main" id="{4AF56018-9BF1-407C-A0B6-B208D309124A}"/>
              </a:ext>
            </a:extLst>
          </p:cNvPr>
          <p:cNvSpPr>
            <a:spLocks noGrp="1"/>
          </p:cNvSpPr>
          <p:nvPr>
            <p:ph idx="1"/>
          </p:nvPr>
        </p:nvSpPr>
        <p:spPr/>
        <p:txBody>
          <a:bodyPr>
            <a:normAutofit fontScale="92500" lnSpcReduction="10000"/>
          </a:bodyPr>
          <a:lstStyle/>
          <a:p>
            <a:r>
              <a:rPr lang="nl-NL" dirty="0"/>
              <a:t>Voorbereiden voor de verdediging </a:t>
            </a:r>
          </a:p>
          <a:p>
            <a:r>
              <a:rPr lang="nl-NL" dirty="0"/>
              <a:t>Toespraak </a:t>
            </a:r>
          </a:p>
          <a:p>
            <a:pPr marL="0" indent="0">
              <a:buNone/>
            </a:pPr>
            <a:endParaRPr lang="nl-NL" dirty="0"/>
          </a:p>
          <a:p>
            <a:pPr marL="0" indent="0">
              <a:buNone/>
            </a:pPr>
            <a:r>
              <a:rPr lang="nl-NL" dirty="0"/>
              <a:t>6  Hij stelde legeroversten aan over het volk, riep hen bij zich bijeen op het plein bij de stadspoort en sprak naar hun hart:</a:t>
            </a:r>
          </a:p>
          <a:p>
            <a:pPr marL="0" indent="0">
              <a:buNone/>
            </a:pPr>
            <a:r>
              <a:rPr lang="nl-NL" dirty="0"/>
              <a:t>7  Wees sterk en moedig, wees niet bevreesd en niet ontsteld vanwege de koning van Assyrië, en ook niet vanwege heel de troepenmacht die met hem is, want met ons is er meer dan met hem.</a:t>
            </a:r>
          </a:p>
          <a:p>
            <a:pPr marL="0" indent="0">
              <a:buNone/>
            </a:pPr>
            <a:r>
              <a:rPr lang="nl-NL" dirty="0"/>
              <a:t>8  Met hem is een vleselijke arm, maar met ons is de HEERE, onze God, om ons te helpen en onze oorlogen te voeren. En het volk steunde op de woorden van </a:t>
            </a:r>
            <a:r>
              <a:rPr lang="nl-NL" dirty="0" err="1"/>
              <a:t>Hizkia</a:t>
            </a:r>
            <a:r>
              <a:rPr lang="nl-NL" dirty="0"/>
              <a:t>, de koning van Juda.</a:t>
            </a:r>
          </a:p>
          <a:p>
            <a:pPr marL="0" indent="0">
              <a:buNone/>
            </a:pPr>
            <a:endParaRPr lang="nl-NL" dirty="0"/>
          </a:p>
          <a:p>
            <a:endParaRPr lang="nl-NL" dirty="0"/>
          </a:p>
        </p:txBody>
      </p:sp>
    </p:spTree>
    <p:extLst>
      <p:ext uri="{BB962C8B-B14F-4D97-AF65-F5344CB8AC3E}">
        <p14:creationId xmlns:p14="http://schemas.microsoft.com/office/powerpoint/2010/main" val="1016348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38819C-48FF-4F8F-8204-46EF5C490532}"/>
              </a:ext>
            </a:extLst>
          </p:cNvPr>
          <p:cNvSpPr>
            <a:spLocks noGrp="1"/>
          </p:cNvSpPr>
          <p:nvPr>
            <p:ph type="title"/>
          </p:nvPr>
        </p:nvSpPr>
        <p:spPr/>
        <p:txBody>
          <a:bodyPr/>
          <a:lstStyle/>
          <a:p>
            <a:r>
              <a:rPr lang="nl-NL" dirty="0" err="1"/>
              <a:t>Sanherib</a:t>
            </a:r>
            <a:r>
              <a:rPr lang="nl-NL" dirty="0"/>
              <a:t> probeert het vertrouwen te breken</a:t>
            </a:r>
          </a:p>
        </p:txBody>
      </p:sp>
      <p:sp>
        <p:nvSpPr>
          <p:cNvPr id="3" name="Tijdelijke aanduiding voor inhoud 2">
            <a:extLst>
              <a:ext uri="{FF2B5EF4-FFF2-40B4-BE49-F238E27FC236}">
                <a16:creationId xmlns:a16="http://schemas.microsoft.com/office/drawing/2014/main" id="{F81E0CA0-3F4F-47C3-AF4A-3BDEDF1F3639}"/>
              </a:ext>
            </a:extLst>
          </p:cNvPr>
          <p:cNvSpPr>
            <a:spLocks noGrp="1"/>
          </p:cNvSpPr>
          <p:nvPr>
            <p:ph idx="1"/>
          </p:nvPr>
        </p:nvSpPr>
        <p:spPr/>
        <p:txBody>
          <a:bodyPr>
            <a:normAutofit fontScale="92500" lnSpcReduction="20000"/>
          </a:bodyPr>
          <a:lstStyle/>
          <a:p>
            <a:pPr marL="0" indent="0">
              <a:buNone/>
            </a:pPr>
            <a:r>
              <a:rPr lang="nl-NL" dirty="0"/>
              <a:t>15  Nu dan, laat </a:t>
            </a:r>
            <a:r>
              <a:rPr lang="nl-NL" dirty="0" err="1"/>
              <a:t>Hizkia</a:t>
            </a:r>
            <a:r>
              <a:rPr lang="nl-NL" dirty="0"/>
              <a:t> u niet bedriegen en u niet op deze manier aansporen; geloof hem niet. Want geen enkele god van enig volk en koninkrijk heeft zijn volk uit mijn hand en de hand van mijn vaderen kunnen redden. Hoeveel te minder zal uw God u uit mijn hand kunnen redden?</a:t>
            </a:r>
          </a:p>
          <a:p>
            <a:pPr marL="0" indent="0">
              <a:buNone/>
            </a:pPr>
            <a:r>
              <a:rPr lang="nl-NL" dirty="0"/>
              <a:t>16  En nog meer spraken zijn dienaren tegen de HEERE God, en tegen Zijn dienaar </a:t>
            </a:r>
            <a:r>
              <a:rPr lang="nl-NL" dirty="0" err="1"/>
              <a:t>Hizkia</a:t>
            </a:r>
            <a:r>
              <a:rPr lang="nl-NL" dirty="0"/>
              <a:t>.</a:t>
            </a:r>
          </a:p>
          <a:p>
            <a:pPr marL="0" indent="0">
              <a:buNone/>
            </a:pPr>
            <a:r>
              <a:rPr lang="nl-NL" dirty="0"/>
              <a:t>17  Ook schreef hij brieven om de HEERE, de God van Israël, te honen en over Hem te zeggen: Zoals de goden van de volken van de landen, die hun volk uit mijn hand niet gered hebben, zo zal de God van </a:t>
            </a:r>
            <a:r>
              <a:rPr lang="nl-NL" dirty="0" err="1"/>
              <a:t>Hizkia</a:t>
            </a:r>
            <a:r>
              <a:rPr lang="nl-NL" dirty="0"/>
              <a:t> Zijn volk niet uit mijn hand redden.</a:t>
            </a:r>
          </a:p>
          <a:p>
            <a:pPr marL="0" indent="0">
              <a:buNone/>
            </a:pPr>
            <a:r>
              <a:rPr lang="nl-NL" dirty="0"/>
              <a:t>18  En zij riepen met luide stem in het </a:t>
            </a:r>
            <a:r>
              <a:rPr lang="nl-NL" dirty="0" err="1"/>
              <a:t>Judees</a:t>
            </a:r>
            <a:r>
              <a:rPr lang="nl-NL" dirty="0"/>
              <a:t> tegen het volk van Jeruzalem dat op de stadsmuur stond, om het bang te maken en schrik aan te jagen, zodat zij de stad zouden kunnen innemen.</a:t>
            </a:r>
          </a:p>
          <a:p>
            <a:pPr marL="0" indent="0">
              <a:buNone/>
            </a:pPr>
            <a:endParaRPr lang="nl-NL" dirty="0"/>
          </a:p>
          <a:p>
            <a:endParaRPr lang="nl-NL" dirty="0"/>
          </a:p>
        </p:txBody>
      </p:sp>
    </p:spTree>
    <p:extLst>
      <p:ext uri="{BB962C8B-B14F-4D97-AF65-F5344CB8AC3E}">
        <p14:creationId xmlns:p14="http://schemas.microsoft.com/office/powerpoint/2010/main" val="446089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5775C1-EAAE-45FF-88D9-7865C252E4A5}"/>
              </a:ext>
            </a:extLst>
          </p:cNvPr>
          <p:cNvSpPr>
            <a:spLocks noGrp="1"/>
          </p:cNvSpPr>
          <p:nvPr>
            <p:ph type="title"/>
          </p:nvPr>
        </p:nvSpPr>
        <p:spPr/>
        <p:txBody>
          <a:bodyPr/>
          <a:lstStyle/>
          <a:p>
            <a:r>
              <a:rPr lang="nl-NL" dirty="0"/>
              <a:t>Ken je dat stemmetje?</a:t>
            </a:r>
          </a:p>
        </p:txBody>
      </p:sp>
      <p:sp>
        <p:nvSpPr>
          <p:cNvPr id="3" name="Tijdelijke aanduiding voor inhoud 2">
            <a:extLst>
              <a:ext uri="{FF2B5EF4-FFF2-40B4-BE49-F238E27FC236}">
                <a16:creationId xmlns:a16="http://schemas.microsoft.com/office/drawing/2014/main" id="{37BE05A7-AC9D-4902-AB9F-FC208050D763}"/>
              </a:ext>
            </a:extLst>
          </p:cNvPr>
          <p:cNvSpPr>
            <a:spLocks noGrp="1"/>
          </p:cNvSpPr>
          <p:nvPr>
            <p:ph idx="1"/>
          </p:nvPr>
        </p:nvSpPr>
        <p:spPr/>
        <p:txBody>
          <a:bodyPr/>
          <a:lstStyle/>
          <a:p>
            <a:r>
              <a:rPr lang="nl-NL" dirty="0"/>
              <a:t>Je faalt toch</a:t>
            </a:r>
          </a:p>
          <a:p>
            <a:r>
              <a:rPr lang="nl-NL" dirty="0"/>
              <a:t>Je maakt nog steeds fouten (zonden)</a:t>
            </a:r>
          </a:p>
          <a:p>
            <a:r>
              <a:rPr lang="nl-NL" dirty="0"/>
              <a:t>Jouw God stelt niets voor</a:t>
            </a:r>
          </a:p>
          <a:p>
            <a:r>
              <a:rPr lang="nl-NL" dirty="0"/>
              <a:t>Je bent het niet waard </a:t>
            </a:r>
          </a:p>
          <a:p>
            <a:r>
              <a:rPr lang="nl-NL" dirty="0"/>
              <a:t>Je hebt Gods stem niet goed verstaan</a:t>
            </a:r>
          </a:p>
          <a:p>
            <a:r>
              <a:rPr lang="nl-NL" dirty="0"/>
              <a:t>……..</a:t>
            </a:r>
          </a:p>
          <a:p>
            <a:r>
              <a:rPr lang="nl-NL" dirty="0"/>
              <a:t>……..</a:t>
            </a:r>
          </a:p>
        </p:txBody>
      </p:sp>
      <p:pic>
        <p:nvPicPr>
          <p:cNvPr id="4" name="Afbeelding 3">
            <a:extLst>
              <a:ext uri="{FF2B5EF4-FFF2-40B4-BE49-F238E27FC236}">
                <a16:creationId xmlns:a16="http://schemas.microsoft.com/office/drawing/2014/main" id="{D15FEB3A-BD8A-4465-ABC6-AF6C04366AC8}"/>
              </a:ext>
            </a:extLst>
          </p:cNvPr>
          <p:cNvPicPr>
            <a:picLocks noChangeAspect="1"/>
          </p:cNvPicPr>
          <p:nvPr/>
        </p:nvPicPr>
        <p:blipFill>
          <a:blip r:embed="rId2"/>
          <a:stretch>
            <a:fillRect/>
          </a:stretch>
        </p:blipFill>
        <p:spPr>
          <a:xfrm>
            <a:off x="6999460" y="1690688"/>
            <a:ext cx="5017337" cy="4351338"/>
          </a:xfrm>
          <a:prstGeom prst="rect">
            <a:avLst/>
          </a:prstGeom>
        </p:spPr>
      </p:pic>
    </p:spTree>
    <p:extLst>
      <p:ext uri="{BB962C8B-B14F-4D97-AF65-F5344CB8AC3E}">
        <p14:creationId xmlns:p14="http://schemas.microsoft.com/office/powerpoint/2010/main" val="2279176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8134F7-365E-4666-99F4-CF20AEF498AC}"/>
              </a:ext>
            </a:extLst>
          </p:cNvPr>
          <p:cNvSpPr>
            <a:spLocks noGrp="1"/>
          </p:cNvSpPr>
          <p:nvPr>
            <p:ph type="title"/>
          </p:nvPr>
        </p:nvSpPr>
        <p:spPr/>
        <p:txBody>
          <a:bodyPr/>
          <a:lstStyle/>
          <a:p>
            <a:r>
              <a:rPr lang="nl-NL" dirty="0"/>
              <a:t>Maar wat doet </a:t>
            </a:r>
            <a:r>
              <a:rPr lang="nl-NL" dirty="0" err="1"/>
              <a:t>Hiskia</a:t>
            </a:r>
            <a:r>
              <a:rPr lang="nl-NL" dirty="0"/>
              <a:t> en wat doet God?</a:t>
            </a:r>
          </a:p>
        </p:txBody>
      </p:sp>
      <p:sp>
        <p:nvSpPr>
          <p:cNvPr id="3" name="Tijdelijke aanduiding voor inhoud 2">
            <a:extLst>
              <a:ext uri="{FF2B5EF4-FFF2-40B4-BE49-F238E27FC236}">
                <a16:creationId xmlns:a16="http://schemas.microsoft.com/office/drawing/2014/main" id="{B89E5DEC-0C37-4B87-8B4D-E33C1DDA1BA7}"/>
              </a:ext>
            </a:extLst>
          </p:cNvPr>
          <p:cNvSpPr>
            <a:spLocks noGrp="1"/>
          </p:cNvSpPr>
          <p:nvPr>
            <p:ph idx="1"/>
          </p:nvPr>
        </p:nvSpPr>
        <p:spPr/>
        <p:txBody>
          <a:bodyPr/>
          <a:lstStyle/>
          <a:p>
            <a:pPr marL="0" indent="0">
              <a:buNone/>
            </a:pPr>
            <a:r>
              <a:rPr lang="nl-NL" dirty="0"/>
              <a:t>20  Maar koning </a:t>
            </a:r>
            <a:r>
              <a:rPr lang="nl-NL" dirty="0" err="1"/>
              <a:t>Hizkia</a:t>
            </a:r>
            <a:r>
              <a:rPr lang="nl-NL" dirty="0"/>
              <a:t> en de profeet Jesaja, de zoon van </a:t>
            </a:r>
            <a:r>
              <a:rPr lang="nl-NL" dirty="0" err="1"/>
              <a:t>Amoz</a:t>
            </a:r>
            <a:r>
              <a:rPr lang="nl-NL" dirty="0"/>
              <a:t>, baden om die reden en riepen naar de hemel.</a:t>
            </a:r>
          </a:p>
          <a:p>
            <a:pPr marL="0" indent="0">
              <a:buNone/>
            </a:pPr>
            <a:r>
              <a:rPr lang="nl-NL" dirty="0"/>
              <a:t>21  Toen zond de HEERE een engel, die alle strijdbare helden, leiders en bevelhebbers in het legerkamp van de koning van Assyrië uitroeide. Zo is hij in openlijke schande naar zijn eigen land teruggekeerd. Toen hij het huis van zijn god binnengegaan was, velden zij die uit zijn lichaam voortgekomen waren, hem daar met het zwaard neer.</a:t>
            </a:r>
          </a:p>
          <a:p>
            <a:endParaRPr lang="nl-NL" dirty="0"/>
          </a:p>
        </p:txBody>
      </p:sp>
    </p:spTree>
    <p:extLst>
      <p:ext uri="{BB962C8B-B14F-4D97-AF65-F5344CB8AC3E}">
        <p14:creationId xmlns:p14="http://schemas.microsoft.com/office/powerpoint/2010/main" val="1670343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6D086-233E-448B-8DA5-089A9DC3C3F6}"/>
              </a:ext>
            </a:extLst>
          </p:cNvPr>
          <p:cNvSpPr>
            <a:spLocks noGrp="1"/>
          </p:cNvSpPr>
          <p:nvPr>
            <p:ph type="title"/>
          </p:nvPr>
        </p:nvSpPr>
        <p:spPr/>
        <p:txBody>
          <a:bodyPr/>
          <a:lstStyle/>
          <a:p>
            <a:r>
              <a:rPr lang="nl-NL" dirty="0"/>
              <a:t>En nu Psalm 46</a:t>
            </a:r>
          </a:p>
        </p:txBody>
      </p:sp>
      <p:sp>
        <p:nvSpPr>
          <p:cNvPr id="3" name="Tijdelijke aanduiding voor inhoud 2">
            <a:extLst>
              <a:ext uri="{FF2B5EF4-FFF2-40B4-BE49-F238E27FC236}">
                <a16:creationId xmlns:a16="http://schemas.microsoft.com/office/drawing/2014/main" id="{C4B06175-3F32-47F1-87D2-2342916DFB5F}"/>
              </a:ext>
            </a:extLst>
          </p:cNvPr>
          <p:cNvSpPr>
            <a:spLocks noGrp="1"/>
          </p:cNvSpPr>
          <p:nvPr>
            <p:ph idx="1"/>
          </p:nvPr>
        </p:nvSpPr>
        <p:spPr/>
        <p:txBody>
          <a:bodyPr>
            <a:normAutofit/>
          </a:bodyPr>
          <a:lstStyle/>
          <a:p>
            <a:pPr marL="0" indent="0">
              <a:buNone/>
            </a:pPr>
            <a:r>
              <a:rPr lang="nl-NL" dirty="0"/>
              <a:t>(46:2) God is ons een toevlucht en vesting; </a:t>
            </a:r>
          </a:p>
          <a:p>
            <a:pPr marL="0" indent="0">
              <a:buNone/>
            </a:pPr>
            <a:r>
              <a:rPr lang="nl-NL" dirty="0"/>
              <a:t>Hij is in hoge mate een hulp gebleken in benauwdheden.</a:t>
            </a:r>
          </a:p>
          <a:p>
            <a:pPr marL="0" indent="0">
              <a:buNone/>
            </a:pPr>
            <a:r>
              <a:rPr lang="nl-NL" dirty="0"/>
              <a:t>2  (46:3) Daarom zullen wij niet bevreesd zijn, al veranderde de aarde van plaats </a:t>
            </a:r>
          </a:p>
          <a:p>
            <a:pPr marL="0" indent="0">
              <a:buNone/>
            </a:pPr>
            <a:r>
              <a:rPr lang="nl-NL" dirty="0"/>
              <a:t>en werden de bergen verzet naar het hart van de zeeën.</a:t>
            </a:r>
          </a:p>
          <a:p>
            <a:pPr marL="0" indent="0">
              <a:buNone/>
            </a:pPr>
            <a:r>
              <a:rPr lang="nl-NL" dirty="0"/>
              <a:t>3  (46:4) Laat haar water bruisen, laat het schuimen, </a:t>
            </a:r>
          </a:p>
          <a:p>
            <a:pPr marL="0" indent="0">
              <a:buNone/>
            </a:pPr>
            <a:r>
              <a:rPr lang="nl-NL" dirty="0"/>
              <a:t>laat de bergen beven door haar onstuimigheid. </a:t>
            </a:r>
          </a:p>
          <a:p>
            <a:pPr marL="0" indent="0">
              <a:buNone/>
            </a:pPr>
            <a:r>
              <a:rPr lang="nl-NL" dirty="0"/>
              <a:t>Sela</a:t>
            </a:r>
          </a:p>
          <a:p>
            <a:endParaRPr lang="nl-NL" dirty="0"/>
          </a:p>
        </p:txBody>
      </p:sp>
    </p:spTree>
    <p:extLst>
      <p:ext uri="{BB962C8B-B14F-4D97-AF65-F5344CB8AC3E}">
        <p14:creationId xmlns:p14="http://schemas.microsoft.com/office/powerpoint/2010/main" val="3107521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D69D20-5D1D-4684-BC0E-318A41075D3B}"/>
              </a:ext>
            </a:extLst>
          </p:cNvPr>
          <p:cNvSpPr>
            <a:spLocks noGrp="1"/>
          </p:cNvSpPr>
          <p:nvPr>
            <p:ph type="title"/>
          </p:nvPr>
        </p:nvSpPr>
        <p:spPr/>
        <p:txBody>
          <a:bodyPr/>
          <a:lstStyle/>
          <a:p>
            <a:r>
              <a:rPr lang="nl-NL" dirty="0"/>
              <a:t>In moeilijkheden en strijd</a:t>
            </a:r>
          </a:p>
        </p:txBody>
      </p:sp>
      <p:sp>
        <p:nvSpPr>
          <p:cNvPr id="3" name="Tijdelijke aanduiding voor inhoud 2">
            <a:extLst>
              <a:ext uri="{FF2B5EF4-FFF2-40B4-BE49-F238E27FC236}">
                <a16:creationId xmlns:a16="http://schemas.microsoft.com/office/drawing/2014/main" id="{1CA221C6-AF0E-4442-B9CD-FEAEF3BE2497}"/>
              </a:ext>
            </a:extLst>
          </p:cNvPr>
          <p:cNvSpPr>
            <a:spLocks noGrp="1"/>
          </p:cNvSpPr>
          <p:nvPr>
            <p:ph idx="1"/>
          </p:nvPr>
        </p:nvSpPr>
        <p:spPr/>
        <p:txBody>
          <a:bodyPr/>
          <a:lstStyle/>
          <a:p>
            <a:r>
              <a:rPr lang="nl-NL" dirty="0"/>
              <a:t>God is een toevlucht</a:t>
            </a:r>
          </a:p>
          <a:p>
            <a:r>
              <a:rPr lang="nl-NL" dirty="0"/>
              <a:t>Een veilige vesting/burcht </a:t>
            </a:r>
          </a:p>
        </p:txBody>
      </p:sp>
      <p:pic>
        <p:nvPicPr>
          <p:cNvPr id="4" name="Afbeelding 3">
            <a:extLst>
              <a:ext uri="{FF2B5EF4-FFF2-40B4-BE49-F238E27FC236}">
                <a16:creationId xmlns:a16="http://schemas.microsoft.com/office/drawing/2014/main" id="{5D767879-9ACD-4687-8256-3AD178A7EDBF}"/>
              </a:ext>
            </a:extLst>
          </p:cNvPr>
          <p:cNvPicPr>
            <a:picLocks noChangeAspect="1"/>
          </p:cNvPicPr>
          <p:nvPr/>
        </p:nvPicPr>
        <p:blipFill>
          <a:blip r:embed="rId2"/>
          <a:stretch>
            <a:fillRect/>
          </a:stretch>
        </p:blipFill>
        <p:spPr>
          <a:xfrm>
            <a:off x="838199" y="2946400"/>
            <a:ext cx="10716491" cy="3715039"/>
          </a:xfrm>
          <a:prstGeom prst="rect">
            <a:avLst/>
          </a:prstGeom>
        </p:spPr>
      </p:pic>
    </p:spTree>
    <p:extLst>
      <p:ext uri="{BB962C8B-B14F-4D97-AF65-F5344CB8AC3E}">
        <p14:creationId xmlns:p14="http://schemas.microsoft.com/office/powerpoint/2010/main" val="2893137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FA7DD1-CB41-4137-BF12-0E0015EC50A7}"/>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F3D4DAB9-22A7-4A2C-AD19-A54CF843130B}"/>
              </a:ext>
            </a:extLst>
          </p:cNvPr>
          <p:cNvSpPr>
            <a:spLocks noGrp="1"/>
          </p:cNvSpPr>
          <p:nvPr>
            <p:ph idx="1"/>
          </p:nvPr>
        </p:nvSpPr>
        <p:spPr/>
        <p:txBody>
          <a:bodyPr>
            <a:normAutofit lnSpcReduction="10000"/>
          </a:bodyPr>
          <a:lstStyle/>
          <a:p>
            <a:pPr marL="0" indent="0">
              <a:buNone/>
            </a:pPr>
            <a:r>
              <a:rPr lang="nl-NL" dirty="0"/>
              <a:t>4  (46:5) De beekjes van de rivier verblijden de stad van God, </a:t>
            </a:r>
          </a:p>
          <a:p>
            <a:pPr marL="0" indent="0">
              <a:buNone/>
            </a:pPr>
            <a:r>
              <a:rPr lang="nl-NL" dirty="0"/>
              <a:t>het heiligdom, de woningen van de Allerhoogste.</a:t>
            </a:r>
          </a:p>
          <a:p>
            <a:pPr marL="0" indent="0">
              <a:buNone/>
            </a:pPr>
            <a:r>
              <a:rPr lang="nl-NL" dirty="0"/>
              <a:t>5  (46:6) God is in haar midden, zij zal niet wankelen; </a:t>
            </a:r>
          </a:p>
          <a:p>
            <a:pPr marL="0" indent="0">
              <a:buNone/>
            </a:pPr>
            <a:r>
              <a:rPr lang="nl-NL" dirty="0"/>
              <a:t>God zal haar helpen bij het aanbreken van de morgen.</a:t>
            </a:r>
          </a:p>
          <a:p>
            <a:pPr marL="0" indent="0">
              <a:buNone/>
            </a:pPr>
            <a:r>
              <a:rPr lang="nl-NL" dirty="0"/>
              <a:t>6 (46:7) De heidenvolken tierden, de koninkrijken wankelden; </a:t>
            </a:r>
          </a:p>
          <a:p>
            <a:pPr marL="0" indent="0">
              <a:buNone/>
            </a:pPr>
            <a:r>
              <a:rPr lang="nl-NL" dirty="0"/>
              <a:t>Hij liet Zijn stem klinken: de aarde smolt weg.</a:t>
            </a:r>
          </a:p>
          <a:p>
            <a:pPr marL="0" indent="0">
              <a:buNone/>
            </a:pPr>
            <a:r>
              <a:rPr lang="nl-NL" dirty="0"/>
              <a:t>7  (46:8) De HEERE van de legermachten is met ons; </a:t>
            </a:r>
          </a:p>
          <a:p>
            <a:pPr marL="0" indent="0">
              <a:buNone/>
            </a:pPr>
            <a:r>
              <a:rPr lang="nl-NL" dirty="0"/>
              <a:t>de God van Jakob is voor ons een veilige vesting. </a:t>
            </a:r>
          </a:p>
          <a:p>
            <a:pPr marL="0" indent="0">
              <a:buNone/>
            </a:pPr>
            <a:r>
              <a:rPr lang="nl-NL" dirty="0"/>
              <a:t>Sela</a:t>
            </a:r>
          </a:p>
          <a:p>
            <a:endParaRPr lang="nl-NL" dirty="0"/>
          </a:p>
        </p:txBody>
      </p:sp>
    </p:spTree>
    <p:extLst>
      <p:ext uri="{BB962C8B-B14F-4D97-AF65-F5344CB8AC3E}">
        <p14:creationId xmlns:p14="http://schemas.microsoft.com/office/powerpoint/2010/main" val="3367314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5F84C3-1551-4AEE-9CC8-0519B0BC7056}"/>
              </a:ext>
            </a:extLst>
          </p:cNvPr>
          <p:cNvSpPr>
            <a:spLocks noGrp="1"/>
          </p:cNvSpPr>
          <p:nvPr>
            <p:ph type="title"/>
          </p:nvPr>
        </p:nvSpPr>
        <p:spPr/>
        <p:txBody>
          <a:bodyPr/>
          <a:lstStyle/>
          <a:p>
            <a:r>
              <a:rPr lang="nl-NL" dirty="0"/>
              <a:t>Levend water </a:t>
            </a:r>
          </a:p>
        </p:txBody>
      </p:sp>
      <p:sp>
        <p:nvSpPr>
          <p:cNvPr id="3" name="Tijdelijke aanduiding voor inhoud 2">
            <a:extLst>
              <a:ext uri="{FF2B5EF4-FFF2-40B4-BE49-F238E27FC236}">
                <a16:creationId xmlns:a16="http://schemas.microsoft.com/office/drawing/2014/main" id="{B9E1EA38-621B-4E7F-9399-DEBA6E9CEAF3}"/>
              </a:ext>
            </a:extLst>
          </p:cNvPr>
          <p:cNvSpPr>
            <a:spLocks noGrp="1"/>
          </p:cNvSpPr>
          <p:nvPr>
            <p:ph idx="1"/>
          </p:nvPr>
        </p:nvSpPr>
        <p:spPr/>
        <p:txBody>
          <a:bodyPr/>
          <a:lstStyle/>
          <a:p>
            <a:r>
              <a:rPr lang="nl-NL" dirty="0" err="1"/>
              <a:t>Ez</a:t>
            </a:r>
            <a:r>
              <a:rPr lang="nl-NL" dirty="0"/>
              <a:t> 47 water dat uit de tempel loopt en leven brengt</a:t>
            </a:r>
          </a:p>
          <a:p>
            <a:r>
              <a:rPr lang="nl-NL" dirty="0"/>
              <a:t>Gods Geest komt vanuit de plek waar Hij woont</a:t>
            </a:r>
          </a:p>
          <a:p>
            <a:r>
              <a:rPr lang="nl-NL" dirty="0"/>
              <a:t>Wees vervuld met de Heilige Geest</a:t>
            </a:r>
          </a:p>
        </p:txBody>
      </p:sp>
      <p:pic>
        <p:nvPicPr>
          <p:cNvPr id="4" name="Afbeelding 3">
            <a:extLst>
              <a:ext uri="{FF2B5EF4-FFF2-40B4-BE49-F238E27FC236}">
                <a16:creationId xmlns:a16="http://schemas.microsoft.com/office/drawing/2014/main" id="{4B0C4ABD-10C8-4D88-BBB3-DFF7C2256842}"/>
              </a:ext>
            </a:extLst>
          </p:cNvPr>
          <p:cNvPicPr>
            <a:picLocks noChangeAspect="1"/>
          </p:cNvPicPr>
          <p:nvPr/>
        </p:nvPicPr>
        <p:blipFill>
          <a:blip r:embed="rId2"/>
          <a:stretch>
            <a:fillRect/>
          </a:stretch>
        </p:blipFill>
        <p:spPr>
          <a:xfrm>
            <a:off x="923636" y="3594497"/>
            <a:ext cx="10430163" cy="2831414"/>
          </a:xfrm>
          <a:prstGeom prst="rect">
            <a:avLst/>
          </a:prstGeom>
        </p:spPr>
      </p:pic>
    </p:spTree>
    <p:extLst>
      <p:ext uri="{BB962C8B-B14F-4D97-AF65-F5344CB8AC3E}">
        <p14:creationId xmlns:p14="http://schemas.microsoft.com/office/powerpoint/2010/main" val="428970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4D9A62-C078-4F88-8FFB-48F1C4379129}"/>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3EB96DD4-19C3-487A-9A63-C7FBBE841442}"/>
              </a:ext>
            </a:extLst>
          </p:cNvPr>
          <p:cNvSpPr>
            <a:spLocks noGrp="1"/>
          </p:cNvSpPr>
          <p:nvPr>
            <p:ph idx="1"/>
          </p:nvPr>
        </p:nvSpPr>
        <p:spPr/>
        <p:txBody>
          <a:bodyPr>
            <a:normAutofit fontScale="85000" lnSpcReduction="20000"/>
          </a:bodyPr>
          <a:lstStyle/>
          <a:p>
            <a:pPr marL="0" indent="0">
              <a:buNone/>
            </a:pPr>
            <a:r>
              <a:rPr lang="nl-NL" dirty="0"/>
              <a:t>8  (46:9) Kom, zie de daden van de HEERE, </a:t>
            </a:r>
          </a:p>
          <a:p>
            <a:pPr marL="0" indent="0">
              <a:buNone/>
            </a:pPr>
            <a:r>
              <a:rPr lang="nl-NL" dirty="0"/>
              <a:t>Die verwoestingen op de aarde aanricht;</a:t>
            </a:r>
          </a:p>
          <a:p>
            <a:pPr marL="0" indent="0">
              <a:buNone/>
            </a:pPr>
            <a:r>
              <a:rPr lang="nl-NL" dirty="0"/>
              <a:t>9  (46:10) Die de oorlogen doet ophouden tot aan het einde der aarde, </a:t>
            </a:r>
          </a:p>
          <a:p>
            <a:pPr marL="0" indent="0">
              <a:buNone/>
            </a:pPr>
            <a:r>
              <a:rPr lang="nl-NL" dirty="0"/>
              <a:t>de boog breekt en de speer in stukken slaat, </a:t>
            </a:r>
          </a:p>
          <a:p>
            <a:pPr marL="0" indent="0">
              <a:buNone/>
            </a:pPr>
            <a:r>
              <a:rPr lang="nl-NL" dirty="0"/>
              <a:t>de wagens met vuur verbrandt.</a:t>
            </a:r>
          </a:p>
          <a:p>
            <a:pPr marL="0" indent="0">
              <a:buNone/>
            </a:pPr>
            <a:r>
              <a:rPr lang="nl-NL" dirty="0"/>
              <a:t>10  (46:11) Geef het op en weet dat Ik God ben; </a:t>
            </a:r>
          </a:p>
          <a:p>
            <a:pPr marL="0" indent="0">
              <a:buNone/>
            </a:pPr>
            <a:r>
              <a:rPr lang="nl-NL" dirty="0"/>
              <a:t>Ik zal geroemd worden onder de heidenvolken, </a:t>
            </a:r>
          </a:p>
          <a:p>
            <a:pPr marL="0" indent="0">
              <a:buNone/>
            </a:pPr>
            <a:r>
              <a:rPr lang="nl-NL" dirty="0"/>
              <a:t>Ik zal geroemd worden op de aarde.</a:t>
            </a:r>
          </a:p>
          <a:p>
            <a:pPr marL="0" indent="0">
              <a:buNone/>
            </a:pPr>
            <a:r>
              <a:rPr lang="nl-NL" dirty="0"/>
              <a:t>11  (46:12) De HEERE van de legermachten is met ons; </a:t>
            </a:r>
          </a:p>
          <a:p>
            <a:pPr marL="0" indent="0">
              <a:buNone/>
            </a:pPr>
            <a:r>
              <a:rPr lang="nl-NL" dirty="0"/>
              <a:t>de God van Jakob is voor ons een veilige vesting.</a:t>
            </a:r>
          </a:p>
          <a:p>
            <a:pPr marL="0" indent="0">
              <a:buNone/>
            </a:pPr>
            <a:r>
              <a:rPr lang="nl-NL" dirty="0"/>
              <a:t>Sela</a:t>
            </a:r>
          </a:p>
          <a:p>
            <a:endParaRPr lang="nl-NL" dirty="0"/>
          </a:p>
        </p:txBody>
      </p:sp>
    </p:spTree>
    <p:extLst>
      <p:ext uri="{BB962C8B-B14F-4D97-AF65-F5344CB8AC3E}">
        <p14:creationId xmlns:p14="http://schemas.microsoft.com/office/powerpoint/2010/main" val="3877547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67066-1C8A-4C4C-A04B-8B39AF54F96D}"/>
              </a:ext>
            </a:extLst>
          </p:cNvPr>
          <p:cNvSpPr>
            <a:spLocks noGrp="1"/>
          </p:cNvSpPr>
          <p:nvPr>
            <p:ph type="title"/>
          </p:nvPr>
        </p:nvSpPr>
        <p:spPr/>
        <p:txBody>
          <a:bodyPr/>
          <a:lstStyle/>
          <a:p>
            <a:r>
              <a:rPr lang="nl-NL" dirty="0"/>
              <a:t>God breekt de wapens van de tegenstander</a:t>
            </a:r>
          </a:p>
        </p:txBody>
      </p:sp>
      <p:sp>
        <p:nvSpPr>
          <p:cNvPr id="3" name="Tijdelijke aanduiding voor inhoud 2">
            <a:extLst>
              <a:ext uri="{FF2B5EF4-FFF2-40B4-BE49-F238E27FC236}">
                <a16:creationId xmlns:a16="http://schemas.microsoft.com/office/drawing/2014/main" id="{DF459935-9620-4250-B2C8-2B69C2FEF570}"/>
              </a:ext>
            </a:extLst>
          </p:cNvPr>
          <p:cNvSpPr>
            <a:spLocks noGrp="1"/>
          </p:cNvSpPr>
          <p:nvPr>
            <p:ph idx="1"/>
          </p:nvPr>
        </p:nvSpPr>
        <p:spPr/>
        <p:txBody>
          <a:bodyPr/>
          <a:lstStyle/>
          <a:p>
            <a:endParaRPr lang="nl-NL"/>
          </a:p>
        </p:txBody>
      </p:sp>
      <p:pic>
        <p:nvPicPr>
          <p:cNvPr id="4" name="Afbeelding 3">
            <a:extLst>
              <a:ext uri="{FF2B5EF4-FFF2-40B4-BE49-F238E27FC236}">
                <a16:creationId xmlns:a16="http://schemas.microsoft.com/office/drawing/2014/main" id="{BB08F2B2-A042-4267-9BAF-C45718AC8140}"/>
              </a:ext>
            </a:extLst>
          </p:cNvPr>
          <p:cNvPicPr>
            <a:picLocks noChangeAspect="1"/>
          </p:cNvPicPr>
          <p:nvPr/>
        </p:nvPicPr>
        <p:blipFill>
          <a:blip r:embed="rId2"/>
          <a:stretch>
            <a:fillRect/>
          </a:stretch>
        </p:blipFill>
        <p:spPr>
          <a:xfrm rot="10800000">
            <a:off x="838199" y="1825625"/>
            <a:ext cx="10515599" cy="4351337"/>
          </a:xfrm>
          <a:prstGeom prst="rect">
            <a:avLst/>
          </a:prstGeom>
        </p:spPr>
      </p:pic>
    </p:spTree>
    <p:extLst>
      <p:ext uri="{BB962C8B-B14F-4D97-AF65-F5344CB8AC3E}">
        <p14:creationId xmlns:p14="http://schemas.microsoft.com/office/powerpoint/2010/main" val="892999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A67FA-338A-4843-B677-1FE4E2F24CB2}"/>
              </a:ext>
            </a:extLst>
          </p:cNvPr>
          <p:cNvSpPr>
            <a:spLocks noGrp="1"/>
          </p:cNvSpPr>
          <p:nvPr>
            <p:ph type="title"/>
          </p:nvPr>
        </p:nvSpPr>
        <p:spPr/>
        <p:txBody>
          <a:bodyPr/>
          <a:lstStyle/>
          <a:p>
            <a:r>
              <a:rPr lang="nl-NL" dirty="0"/>
              <a:t>Geef het op en weet dat Ik God ben</a:t>
            </a:r>
          </a:p>
        </p:txBody>
      </p:sp>
      <p:sp>
        <p:nvSpPr>
          <p:cNvPr id="3" name="Tijdelijke aanduiding voor inhoud 2">
            <a:extLst>
              <a:ext uri="{FF2B5EF4-FFF2-40B4-BE49-F238E27FC236}">
                <a16:creationId xmlns:a16="http://schemas.microsoft.com/office/drawing/2014/main" id="{6BDB5B51-27C5-4B92-B502-C96D471EFC08}"/>
              </a:ext>
            </a:extLst>
          </p:cNvPr>
          <p:cNvSpPr>
            <a:spLocks noGrp="1"/>
          </p:cNvSpPr>
          <p:nvPr>
            <p:ph idx="1"/>
          </p:nvPr>
        </p:nvSpPr>
        <p:spPr/>
        <p:txBody>
          <a:bodyPr/>
          <a:lstStyle/>
          <a:p>
            <a:r>
              <a:rPr lang="nl-NL" dirty="0"/>
              <a:t>Stop met zelf strijden</a:t>
            </a:r>
          </a:p>
          <a:p>
            <a:r>
              <a:rPr lang="nl-NL" dirty="0"/>
              <a:t>Weet dat je zelf de oplossing niet hebt</a:t>
            </a:r>
          </a:p>
          <a:p>
            <a:r>
              <a:rPr lang="nl-NL" dirty="0"/>
              <a:t>Ik heb een probleem en kan het zelf niet oplossen (AA)</a:t>
            </a:r>
          </a:p>
          <a:p>
            <a:r>
              <a:rPr lang="nl-NL" dirty="0"/>
              <a:t>In andere vertalingen staat: Wees stil en weet dat Ik God ben</a:t>
            </a:r>
          </a:p>
          <a:p>
            <a:pPr marL="0" indent="0">
              <a:buNone/>
            </a:pPr>
            <a:endParaRPr lang="nl-NL" dirty="0"/>
          </a:p>
          <a:p>
            <a:endParaRPr lang="nl-NL" dirty="0"/>
          </a:p>
          <a:p>
            <a:endParaRPr lang="nl-NL" dirty="0"/>
          </a:p>
        </p:txBody>
      </p:sp>
      <p:pic>
        <p:nvPicPr>
          <p:cNvPr id="4" name="Afbeelding 3">
            <a:extLst>
              <a:ext uri="{FF2B5EF4-FFF2-40B4-BE49-F238E27FC236}">
                <a16:creationId xmlns:a16="http://schemas.microsoft.com/office/drawing/2014/main" id="{D5639529-DFAD-4F9E-BECB-0E55ED92BA0B}"/>
              </a:ext>
            </a:extLst>
          </p:cNvPr>
          <p:cNvPicPr>
            <a:picLocks noChangeAspect="1"/>
          </p:cNvPicPr>
          <p:nvPr/>
        </p:nvPicPr>
        <p:blipFill>
          <a:blip r:embed="rId2"/>
          <a:stretch>
            <a:fillRect/>
          </a:stretch>
        </p:blipFill>
        <p:spPr>
          <a:xfrm>
            <a:off x="972704" y="4001294"/>
            <a:ext cx="9704532" cy="2613025"/>
          </a:xfrm>
          <a:prstGeom prst="rect">
            <a:avLst/>
          </a:prstGeom>
        </p:spPr>
      </p:pic>
    </p:spTree>
    <p:extLst>
      <p:ext uri="{BB962C8B-B14F-4D97-AF65-F5344CB8AC3E}">
        <p14:creationId xmlns:p14="http://schemas.microsoft.com/office/powerpoint/2010/main" val="135228538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864</Words>
  <Application>Microsoft Office PowerPoint</Application>
  <PresentationFormat>Breedbeeld</PresentationFormat>
  <Paragraphs>73</Paragraphs>
  <Slides>14</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14</vt:i4>
      </vt:variant>
    </vt:vector>
  </HeadingPairs>
  <TitlesOfParts>
    <vt:vector size="18" baseType="lpstr">
      <vt:lpstr>Arial</vt:lpstr>
      <vt:lpstr>Calibri</vt:lpstr>
      <vt:lpstr>Calibri Light</vt:lpstr>
      <vt:lpstr>Kantoorthema</vt:lpstr>
      <vt:lpstr>Psalm 46</vt:lpstr>
      <vt:lpstr>Hiskia versus Sanherib</vt:lpstr>
      <vt:lpstr>2 Kronieken 32:1</vt:lpstr>
      <vt:lpstr>Reactie Hiskia</vt:lpstr>
      <vt:lpstr>Sanherib probeert het vertrouwen te breken</vt:lpstr>
      <vt:lpstr>Ken je dat stemmetje?</vt:lpstr>
      <vt:lpstr>Maar wat doet Hiskia en wat doet God?</vt:lpstr>
      <vt:lpstr>En nu Psalm 46</vt:lpstr>
      <vt:lpstr>In moeilijkheden en strijd</vt:lpstr>
      <vt:lpstr>PowerPoint-presentatie</vt:lpstr>
      <vt:lpstr>Levend water </vt:lpstr>
      <vt:lpstr>PowerPoint-presentatie</vt:lpstr>
      <vt:lpstr>God breekt de wapens van de tegenstander</vt:lpstr>
      <vt:lpstr>Geef het op en weet dat Ik God ben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Psalm 46</dc:title>
  <dc:creator>Riske de Cock</dc:creator>
  <cp:lastModifiedBy>Riske de Cock</cp:lastModifiedBy>
  <cp:revision>8</cp:revision>
  <dcterms:created xsi:type="dcterms:W3CDTF">2018-12-30T09:28:21Z</dcterms:created>
  <dcterms:modified xsi:type="dcterms:W3CDTF">2018-12-30T10:48:23Z</dcterms:modified>
</cp:coreProperties>
</file>