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0" r:id="rId4"/>
    <p:sldId id="263" r:id="rId5"/>
    <p:sldId id="257" r:id="rId6"/>
    <p:sldId id="264" r:id="rId7"/>
    <p:sldId id="266" r:id="rId8"/>
    <p:sldId id="267" r:id="rId9"/>
    <p:sldId id="268" r:id="rId10"/>
    <p:sldId id="261" r:id="rId11"/>
    <p:sldId id="270" r:id="rId12"/>
    <p:sldId id="258" r:id="rId13"/>
    <p:sldId id="269" r:id="rId14"/>
    <p:sldId id="262" r:id="rId15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0CDEF-24FE-4A49-98B6-DD749D00E086}" type="datetimeFigureOut">
              <a:rPr lang="nl-NL" smtClean="0"/>
              <a:pPr/>
              <a:t>7-1-2018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53162-A435-4E49-B325-11DAD0CF0001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7575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53162-A435-4E49-B325-11DAD0CF0001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0183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53162-A435-4E49-B325-11DAD0CF0001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2960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53162-A435-4E49-B325-11DAD0CF0001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1970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53162-A435-4E49-B325-11DAD0CF0001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7667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53162-A435-4E49-B325-11DAD0CF0001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7430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53162-A435-4E49-B325-11DAD0CF0001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1858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53162-A435-4E49-B325-11DAD0CF0001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9364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53162-A435-4E49-B325-11DAD0CF0001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7500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53162-A435-4E49-B325-11DAD0CF0001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307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53162-A435-4E49-B325-11DAD0CF0001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8307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53162-A435-4E49-B325-11DAD0CF0001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7321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53162-A435-4E49-B325-11DAD0CF0001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9094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53162-A435-4E49-B325-11DAD0CF0001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6232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367D-DA91-4B96-9B34-356AEA0F2AE5}" type="datetimeFigureOut">
              <a:rPr lang="nl-NL" smtClean="0"/>
              <a:pPr/>
              <a:t>7-1-2018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72FE1-191A-4E28-A7B5-05F3B5157BF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367D-DA91-4B96-9B34-356AEA0F2AE5}" type="datetimeFigureOut">
              <a:rPr lang="nl-NL" smtClean="0"/>
              <a:pPr/>
              <a:t>7-1-2018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72FE1-191A-4E28-A7B5-05F3B5157BF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367D-DA91-4B96-9B34-356AEA0F2AE5}" type="datetimeFigureOut">
              <a:rPr lang="nl-NL" smtClean="0"/>
              <a:pPr/>
              <a:t>7-1-2018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72FE1-191A-4E28-A7B5-05F3B5157BF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367D-DA91-4B96-9B34-356AEA0F2AE5}" type="datetimeFigureOut">
              <a:rPr lang="nl-NL" smtClean="0"/>
              <a:pPr/>
              <a:t>7-1-2018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72FE1-191A-4E28-A7B5-05F3B5157BF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367D-DA91-4B96-9B34-356AEA0F2AE5}" type="datetimeFigureOut">
              <a:rPr lang="nl-NL" smtClean="0"/>
              <a:pPr/>
              <a:t>7-1-2018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72FE1-191A-4E28-A7B5-05F3B5157BF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367D-DA91-4B96-9B34-356AEA0F2AE5}" type="datetimeFigureOut">
              <a:rPr lang="nl-NL" smtClean="0"/>
              <a:pPr/>
              <a:t>7-1-2018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72FE1-191A-4E28-A7B5-05F3B5157BF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367D-DA91-4B96-9B34-356AEA0F2AE5}" type="datetimeFigureOut">
              <a:rPr lang="nl-NL" smtClean="0"/>
              <a:pPr/>
              <a:t>7-1-2018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72FE1-191A-4E28-A7B5-05F3B5157BF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367D-DA91-4B96-9B34-356AEA0F2AE5}" type="datetimeFigureOut">
              <a:rPr lang="nl-NL" smtClean="0"/>
              <a:pPr/>
              <a:t>7-1-2018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72FE1-191A-4E28-A7B5-05F3B5157BF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367D-DA91-4B96-9B34-356AEA0F2AE5}" type="datetimeFigureOut">
              <a:rPr lang="nl-NL" smtClean="0"/>
              <a:pPr/>
              <a:t>7-1-2018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72FE1-191A-4E28-A7B5-05F3B5157BF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367D-DA91-4B96-9B34-356AEA0F2AE5}" type="datetimeFigureOut">
              <a:rPr lang="nl-NL" smtClean="0"/>
              <a:pPr/>
              <a:t>7-1-2018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72FE1-191A-4E28-A7B5-05F3B5157BF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367D-DA91-4B96-9B34-356AEA0F2AE5}" type="datetimeFigureOut">
              <a:rPr lang="nl-NL" smtClean="0"/>
              <a:pPr/>
              <a:t>7-1-2018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72FE1-191A-4E28-A7B5-05F3B5157BF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7367D-DA91-4B96-9B34-356AEA0F2AE5}" type="datetimeFigureOut">
              <a:rPr lang="nl-NL" smtClean="0"/>
              <a:pPr/>
              <a:t>7-1-2018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72FE1-191A-4E28-A7B5-05F3B5157BF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runieuws.nl/hostile/20120216_vast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6" cy="6858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764704"/>
            <a:ext cx="7772400" cy="1470025"/>
          </a:xfrm>
        </p:spPr>
        <p:txBody>
          <a:bodyPr/>
          <a:lstStyle/>
          <a:p>
            <a:r>
              <a:rPr lang="nl-NL" dirty="0"/>
              <a:t>Vasten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67544" y="2276872"/>
            <a:ext cx="6400800" cy="1752600"/>
          </a:xfrm>
        </p:spPr>
        <p:txBody>
          <a:bodyPr/>
          <a:lstStyle/>
          <a:p>
            <a:r>
              <a:rPr lang="nl-NL" dirty="0">
                <a:solidFill>
                  <a:srgbClr val="0070C0"/>
                </a:solidFill>
              </a:rPr>
              <a:t>Hongeren naar gerechtigheid</a:t>
            </a:r>
          </a:p>
          <a:p>
            <a:r>
              <a:rPr lang="nl-NL" dirty="0">
                <a:solidFill>
                  <a:srgbClr val="0070C0"/>
                </a:solidFill>
              </a:rPr>
              <a:t>Hongeren naar God zelf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runieuws.nl/hostile/20120216_vasten.jpg"/>
          <p:cNvPicPr>
            <a:picLocks noChangeAspect="1" noChangeArrowheads="1"/>
          </p:cNvPicPr>
          <p:nvPr/>
        </p:nvPicPr>
        <p:blipFill>
          <a:blip r:embed="rId3" cstate="print">
            <a:lum bright="8000" contrast="-65000"/>
          </a:blip>
          <a:srcRect/>
          <a:stretch>
            <a:fillRect/>
          </a:stretch>
        </p:blipFill>
        <p:spPr bwMode="auto">
          <a:xfrm>
            <a:off x="0" y="0"/>
            <a:ext cx="9143996" cy="6858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Matheüs</a:t>
            </a:r>
            <a:r>
              <a:rPr lang="nl-NL" dirty="0"/>
              <a:t> 6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nl-NL" dirty="0"/>
              <a:t>16 Wanneer jullie vasten, zet dan niet zo’n somber gezicht als de huichelaars, want zij doen dat om iedereen te laten zien dat ze aan het vasten zijn. Ik verzeker jullie: zij hebben hun loon al ontvangen.</a:t>
            </a:r>
          </a:p>
          <a:p>
            <a:pPr>
              <a:buNone/>
            </a:pPr>
            <a:r>
              <a:rPr lang="nl-NL" dirty="0"/>
              <a:t>17  Maar als jullie vasten, was dan je gezicht en wrijf je hoofd in met olie,</a:t>
            </a:r>
          </a:p>
          <a:p>
            <a:pPr>
              <a:buNone/>
            </a:pPr>
            <a:r>
              <a:rPr lang="nl-NL" dirty="0"/>
              <a:t>18  zodat niemand ziet dat je aan het vasten bent, alleen je Vader, die in het verborgene is. En jullie Vader, die in het verborgene ziet, zal je ervoor belonen.</a:t>
            </a:r>
          </a:p>
          <a:p>
            <a:endParaRPr lang="nl-N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Geven, bidden &amp; vasten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2  Dus wanneer je aalmoezen geeft,</a:t>
            </a:r>
          </a:p>
          <a:p>
            <a:r>
              <a:rPr lang="nl-NL" dirty="0"/>
              <a:t>5 En wanneer jullie bidden,</a:t>
            </a:r>
          </a:p>
          <a:p>
            <a:r>
              <a:rPr lang="nl-NL" dirty="0"/>
              <a:t>16 Wanneer jullie vasten,</a:t>
            </a:r>
          </a:p>
        </p:txBody>
      </p:sp>
      <p:pic>
        <p:nvPicPr>
          <p:cNvPr id="16386" name="Picture 2" descr="http://www.secondlifestyle.nl/your-lifestyl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36911">
            <a:off x="-193630" y="2093249"/>
            <a:ext cx="9354962" cy="282054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Honger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2050" name="Picture 2" descr="http://photos1.blogger.com/img/40/5428/640/20050531_18.47_ik_heb_hong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556792"/>
            <a:ext cx="2520280" cy="1718372"/>
          </a:xfrm>
          <a:prstGeom prst="rect">
            <a:avLst/>
          </a:prstGeom>
          <a:noFill/>
        </p:spPr>
      </p:pic>
      <p:pic>
        <p:nvPicPr>
          <p:cNvPr id="2052" name="Picture 4" descr="http://www.hetkanwel.net/wp-content/uploads/2007/05/hong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628800"/>
            <a:ext cx="2564185" cy="1677014"/>
          </a:xfrm>
          <a:prstGeom prst="rect">
            <a:avLst/>
          </a:prstGeom>
          <a:noFill/>
        </p:spPr>
      </p:pic>
      <p:pic>
        <p:nvPicPr>
          <p:cNvPr id="2054" name="Picture 6" descr="http://1.bp.blogspot.com/_jjqlEoLFDNQ/Sgi4PuXwUrI/AAAAAAAAAPc/bt8dUDY5TVc/s400/Fat-Lazy-Nicks.jpg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284984"/>
            <a:ext cx="8424936" cy="3001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Overvoeding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We can become </a:t>
            </a:r>
            <a:r>
              <a:rPr lang="en-US" dirty="0" err="1"/>
              <a:t>overnourished</a:t>
            </a:r>
            <a:r>
              <a:rPr lang="en-US" dirty="0"/>
              <a:t> on a hefty diet </a:t>
            </a:r>
          </a:p>
          <a:p>
            <a:pPr>
              <a:buNone/>
            </a:pPr>
            <a:r>
              <a:rPr lang="en-US" dirty="0"/>
              <a:t>of church programs and activities, religious </a:t>
            </a:r>
          </a:p>
          <a:p>
            <a:pPr>
              <a:buNone/>
            </a:pPr>
            <a:r>
              <a:rPr lang="en-US" dirty="0"/>
              <a:t>structure and </a:t>
            </a:r>
            <a:r>
              <a:rPr lang="en-US"/>
              <a:t>traditions of </a:t>
            </a:r>
            <a:r>
              <a:rPr lang="en-US" dirty="0"/>
              <a:t>men and yet be </a:t>
            </a:r>
          </a:p>
          <a:p>
            <a:pPr>
              <a:buNone/>
            </a:pPr>
            <a:r>
              <a:rPr lang="en-US" dirty="0"/>
              <a:t>severely undernourished when it comes to the </a:t>
            </a:r>
          </a:p>
          <a:p>
            <a:pPr>
              <a:buNone/>
            </a:pPr>
            <a:r>
              <a:rPr lang="en-US" dirty="0"/>
              <a:t>deeper things of God. (</a:t>
            </a:r>
            <a:r>
              <a:rPr lang="en-US" dirty="0" err="1"/>
              <a:t>Jentezen</a:t>
            </a:r>
            <a:r>
              <a:rPr lang="en-US" dirty="0"/>
              <a:t> Franklin).</a:t>
            </a:r>
          </a:p>
          <a:p>
            <a:endParaRPr lang="nl-N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Het probleem ‘eten’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Eerste zonde was eten van de vrucht</a:t>
            </a:r>
          </a:p>
          <a:p>
            <a:r>
              <a:rPr lang="nl-NL" sz="2400" dirty="0"/>
              <a:t>Eten kost veel tijd (boodschappen, koken, eten en de afwas)</a:t>
            </a:r>
          </a:p>
          <a:p>
            <a:r>
              <a:rPr lang="nl-NL" sz="2400" dirty="0"/>
              <a:t>Problemen met maat houden in eten</a:t>
            </a:r>
          </a:p>
          <a:p>
            <a:r>
              <a:rPr lang="nl-NL" sz="2400" dirty="0"/>
              <a:t>Ziektes door verkeerd eten </a:t>
            </a:r>
          </a:p>
          <a:p>
            <a:r>
              <a:rPr lang="nl-NL" sz="2400" dirty="0"/>
              <a:t>Frustratie eten </a:t>
            </a:r>
          </a:p>
          <a:p>
            <a:r>
              <a:rPr lang="nl-NL" sz="2400" dirty="0"/>
              <a:t>Verkeerde stoffen in eten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Ontgiften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Door niet eten je lichaam helemaal reinigen</a:t>
            </a:r>
          </a:p>
          <a:p>
            <a:r>
              <a:rPr lang="nl-NL" dirty="0"/>
              <a:t>Geestelijk ontdoen van zaken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vasten?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nl-NL" dirty="0"/>
              <a:t>Christelijke levensstijl</a:t>
            </a:r>
          </a:p>
          <a:p>
            <a:r>
              <a:rPr lang="nl-NL" dirty="0"/>
              <a:t>Intimiteit met God</a:t>
            </a:r>
          </a:p>
          <a:p>
            <a:r>
              <a:rPr lang="nl-NL" dirty="0"/>
              <a:t>Als voorbereiding van een bediening</a:t>
            </a:r>
          </a:p>
          <a:p>
            <a:r>
              <a:rPr lang="nl-NL" dirty="0"/>
              <a:t>Als voorbereiding van een nieuw jaar</a:t>
            </a:r>
          </a:p>
          <a:p>
            <a:r>
              <a:rPr lang="nl-NL" dirty="0"/>
              <a:t>Doorbraak in:</a:t>
            </a:r>
          </a:p>
          <a:p>
            <a:pPr lvl="1"/>
            <a:r>
              <a:rPr lang="nl-NL" dirty="0"/>
              <a:t>Geloof </a:t>
            </a:r>
          </a:p>
          <a:p>
            <a:pPr lvl="1"/>
            <a:r>
              <a:rPr lang="nl-NL" dirty="0"/>
              <a:t>Strijd</a:t>
            </a:r>
          </a:p>
          <a:p>
            <a:pPr lvl="1"/>
            <a:r>
              <a:rPr lang="nl-NL" dirty="0"/>
              <a:t>Ziekte</a:t>
            </a:r>
          </a:p>
          <a:p>
            <a:pPr lvl="1"/>
            <a:r>
              <a:rPr lang="nl-NL" dirty="0"/>
              <a:t>Gebondenheid/verslavingen</a:t>
            </a:r>
          </a:p>
          <a:p>
            <a:pPr lvl="1"/>
            <a:r>
              <a:rPr lang="nl-NL" dirty="0"/>
              <a:t>Financiën</a:t>
            </a:r>
          </a:p>
          <a:p>
            <a:pPr lvl="1"/>
            <a:r>
              <a:rPr lang="nl-NL" dirty="0"/>
              <a:t>Familie/vrienden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Vasten is niet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Bedoelt zonder gebed </a:t>
            </a:r>
          </a:p>
          <a:p>
            <a:r>
              <a:rPr lang="nl-NL" dirty="0"/>
              <a:t>Op dieet gaan</a:t>
            </a:r>
          </a:p>
          <a:p>
            <a:r>
              <a:rPr lang="nl-NL" dirty="0"/>
              <a:t>Om stinkend rijk te worden </a:t>
            </a:r>
          </a:p>
          <a:p>
            <a:r>
              <a:rPr lang="nl-NL" dirty="0"/>
              <a:t>Om op te vallen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Was je gezicht en wrijf je hoofd met olie in.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17  Maar als jullie vasten, was dan je gezicht en  wrijf je hoofd in met olie,</a:t>
            </a:r>
          </a:p>
          <a:p>
            <a:pPr>
              <a:buNone/>
            </a:pPr>
            <a:r>
              <a:rPr lang="nl-NL" dirty="0"/>
              <a:t>18  zodat niemand ziet dat je aan het vasten bent, alleen je Vader, die in het verborgene is.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13096F-6ECA-4C83-A5CF-4C54E2A7C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Dit geld ook voor…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0C70376-54D5-469C-AEA7-D9468C114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Gerechtigheid beoefenen (vers 1)</a:t>
            </a:r>
          </a:p>
          <a:p>
            <a:r>
              <a:rPr lang="nl-NL" dirty="0"/>
              <a:t>Aalmoezen geven (vers 2)</a:t>
            </a:r>
          </a:p>
          <a:p>
            <a:r>
              <a:rPr lang="nl-NL" dirty="0"/>
              <a:t>Bidden (vers 5)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0373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6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Brood en kruimels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92500" lnSpcReduction="20000"/>
          </a:bodyPr>
          <a:lstStyle/>
          <a:p>
            <a:pPr marL="514350" indent="-514350"/>
            <a:r>
              <a:rPr lang="nl-NL" dirty="0"/>
              <a:t>Gelukkig wie hongeren en dorsten naar gerechtigheid, want zij zullen verzadigd worden. (</a:t>
            </a:r>
            <a:r>
              <a:rPr lang="nl-NL" dirty="0" err="1"/>
              <a:t>Matheüs</a:t>
            </a:r>
            <a:r>
              <a:rPr lang="nl-NL" dirty="0"/>
              <a:t> 5:6)</a:t>
            </a:r>
          </a:p>
          <a:p>
            <a:pPr marL="514350" indent="-514350"/>
            <a:endParaRPr lang="nl-NL" dirty="0"/>
          </a:p>
          <a:p>
            <a:pPr marL="514350" indent="-514350"/>
            <a:r>
              <a:rPr lang="nl-NL" dirty="0"/>
              <a:t>Ja kan niet leven van brood alleen</a:t>
            </a:r>
          </a:p>
          <a:p>
            <a:pPr marL="514350" indent="-514350"/>
            <a:endParaRPr lang="nl-NL" dirty="0"/>
          </a:p>
          <a:p>
            <a:pPr marL="514350" indent="-514350"/>
            <a:r>
              <a:rPr lang="nl-NL" dirty="0"/>
              <a:t>Jezus zelf is ons brood</a:t>
            </a:r>
          </a:p>
          <a:p>
            <a:pPr marL="514350" indent="-514350"/>
            <a:endParaRPr lang="nl-NL" dirty="0"/>
          </a:p>
          <a:p>
            <a:pPr marL="514350" indent="-514350"/>
            <a:endParaRPr lang="nl-NL" dirty="0"/>
          </a:p>
          <a:p>
            <a:pPr marL="514350" indent="-514350"/>
            <a:r>
              <a:rPr lang="nl-NL" dirty="0" err="1"/>
              <a:t>Kanaänitische</a:t>
            </a:r>
            <a:r>
              <a:rPr lang="nl-NL" dirty="0"/>
              <a:t> vrouw </a:t>
            </a:r>
          </a:p>
          <a:p>
            <a:pPr marL="514350" indent="-514350">
              <a:buNone/>
            </a:pPr>
            <a:endParaRPr lang="nl-NL" dirty="0"/>
          </a:p>
          <a:p>
            <a:pPr marL="514350" indent="-51435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194" name="Picture 2" descr="http://honden.huisdiereninformatiepunt.nl/afbeeldingen/hond%20aan%20tafel%20-honden-huisdieren-gezond-gezondheid-aanbiedingen-voordeel-korting-honden-puppy-hondenvoer-hondenspeeltjes-hondenman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0642">
            <a:off x="6259992" y="3251480"/>
            <a:ext cx="2316088" cy="1737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nl-NL" b="1" dirty="0"/>
              <a:t>21 En weer vertrok Jezus; hij week uit naar het gebied van </a:t>
            </a:r>
            <a:r>
              <a:rPr lang="nl-NL" b="1" dirty="0" err="1"/>
              <a:t>Tyrus</a:t>
            </a:r>
            <a:r>
              <a:rPr lang="nl-NL" b="1" dirty="0"/>
              <a:t> en </a:t>
            </a:r>
            <a:r>
              <a:rPr lang="nl-NL" b="1" dirty="0" err="1"/>
              <a:t>Sidon</a:t>
            </a:r>
            <a:r>
              <a:rPr lang="nl-NL" b="1" dirty="0"/>
              <a:t>.</a:t>
            </a:r>
          </a:p>
          <a:p>
            <a:pPr>
              <a:buNone/>
            </a:pPr>
            <a:r>
              <a:rPr lang="nl-NL" b="1" dirty="0"/>
              <a:t>22  Plotseling klonk de roep van een </a:t>
            </a:r>
            <a:r>
              <a:rPr lang="nl-NL" b="1" dirty="0" err="1"/>
              <a:t>Kanaänitische</a:t>
            </a:r>
            <a:r>
              <a:rPr lang="nl-NL" b="1" dirty="0"/>
              <a:t> vrouw die uit die streek afkomstig was: ‘Heb medelijden met mij, Heer, Zoon van David! Mijn dochter wordt vreselijk gekweld door een demon.’</a:t>
            </a:r>
          </a:p>
          <a:p>
            <a:pPr>
              <a:buNone/>
            </a:pPr>
            <a:r>
              <a:rPr lang="nl-NL" b="1" dirty="0"/>
              <a:t>23  Maar hij keurde haar geen woord waardig. Zijn leerlingen kwamen naar hem toe en vroegen hem dringend: ‘Stuur haar toch weg, anders blijft ze maar achter ons aan schreeuwen.’</a:t>
            </a:r>
          </a:p>
          <a:p>
            <a:pPr>
              <a:buNone/>
            </a:pPr>
            <a:r>
              <a:rPr lang="nl-NL" b="1" dirty="0"/>
              <a:t>24  Hij antwoordde: ‘Ik ben alleen gezonden naar de verloren schapen van het volk van Israël.’</a:t>
            </a:r>
          </a:p>
          <a:p>
            <a:pPr>
              <a:buNone/>
            </a:pPr>
            <a:r>
              <a:rPr lang="nl-NL" b="1" dirty="0"/>
              <a:t>25  Maar zij kwam dichterbij, wierp zich voor hem neer en zei: ‘Heer, help mij!’</a:t>
            </a:r>
          </a:p>
          <a:p>
            <a:pPr>
              <a:buNone/>
            </a:pPr>
            <a:r>
              <a:rPr lang="nl-NL" b="1" dirty="0"/>
              <a:t>26  Hij antwoordde: ‘Het is niet goed om de kinderen hun brood af te nemen en het aan de honden te voeren.’</a:t>
            </a:r>
          </a:p>
          <a:p>
            <a:pPr>
              <a:buNone/>
            </a:pPr>
            <a:r>
              <a:rPr lang="nl-NL" b="1" dirty="0"/>
              <a:t>27  Ze zei: ‘Zeker, Heer, maar de honden eten toch de kruimels op die van de tafel van hun baas vallen.’</a:t>
            </a:r>
          </a:p>
          <a:p>
            <a:pPr>
              <a:buNone/>
            </a:pPr>
            <a:r>
              <a:rPr lang="nl-NL" b="1" dirty="0"/>
              <a:t>28  Toen antwoordde Jezus haar: ‘U hebt een groot geloof! Wat u verlangt, zal ook gebeuren.’ En vanaf dat moment was haar dochter genezen.</a:t>
            </a:r>
          </a:p>
          <a:p>
            <a:endParaRPr lang="nl-N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Beloning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nl-NL" sz="2400" dirty="0"/>
              <a:t>En jullie Vader, die in het verborgene ziet, </a:t>
            </a:r>
          </a:p>
          <a:p>
            <a:pPr>
              <a:buNone/>
            </a:pPr>
            <a:r>
              <a:rPr lang="nl-NL" sz="2400" dirty="0"/>
              <a:t>zal je ervoor belonen. (vers 18)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623</Words>
  <Application>Microsoft Office PowerPoint</Application>
  <PresentationFormat>Diavoorstelling (4:3)</PresentationFormat>
  <Paragraphs>87</Paragraphs>
  <Slides>14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Office-thema</vt:lpstr>
      <vt:lpstr>Vasten</vt:lpstr>
      <vt:lpstr>Matheüs 6</vt:lpstr>
      <vt:lpstr>Geven, bidden &amp; vasten</vt:lpstr>
      <vt:lpstr>Honger </vt:lpstr>
      <vt:lpstr>Overvoeding </vt:lpstr>
      <vt:lpstr>Het probleem ‘eten’</vt:lpstr>
      <vt:lpstr>Ontgiften </vt:lpstr>
      <vt:lpstr>Waarom vasten?</vt:lpstr>
      <vt:lpstr>Vasten is niet</vt:lpstr>
      <vt:lpstr>Was je gezicht en wrijf je hoofd met olie in.</vt:lpstr>
      <vt:lpstr>Dit geld ook voor…</vt:lpstr>
      <vt:lpstr>Brood en kruimels</vt:lpstr>
      <vt:lpstr>PowerPoint-presentatie</vt:lpstr>
      <vt:lpstr>Beloning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Vasten</dc:title>
  <dc:creator>cock</dc:creator>
  <cp:lastModifiedBy>Gebruiker</cp:lastModifiedBy>
  <cp:revision>21</cp:revision>
  <dcterms:created xsi:type="dcterms:W3CDTF">2012-11-24T09:21:49Z</dcterms:created>
  <dcterms:modified xsi:type="dcterms:W3CDTF">2018-01-07T09:34:27Z</dcterms:modified>
</cp:coreProperties>
</file>