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3" r:id="rId5"/>
    <p:sldId id="264" r:id="rId6"/>
    <p:sldId id="265" r:id="rId7"/>
    <p:sldId id="260" r:id="rId8"/>
    <p:sldId id="258" r:id="rId9"/>
    <p:sldId id="261" r:id="rId10"/>
    <p:sldId id="266" r:id="rId11"/>
    <p:sldId id="262" r:id="rId1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9D9F00-BA95-4448-B85A-78E96AC40E69}"/>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3AEDE211-29D5-4672-9A5A-1E395F6151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CAC2742B-287F-4026-B71A-E01DCC89DF21}"/>
              </a:ext>
            </a:extLst>
          </p:cNvPr>
          <p:cNvSpPr>
            <a:spLocks noGrp="1"/>
          </p:cNvSpPr>
          <p:nvPr>
            <p:ph type="dt" sz="half" idx="10"/>
          </p:nvPr>
        </p:nvSpPr>
        <p:spPr/>
        <p:txBody>
          <a:bodyPr/>
          <a:lstStyle/>
          <a:p>
            <a:fld id="{80F08E2C-FA7A-454F-ABF0-CCEF6E7252BC}" type="datetimeFigureOut">
              <a:rPr lang="nl-NL" smtClean="0"/>
              <a:t>22-10-2017</a:t>
            </a:fld>
            <a:endParaRPr lang="nl-NL"/>
          </a:p>
        </p:txBody>
      </p:sp>
      <p:sp>
        <p:nvSpPr>
          <p:cNvPr id="5" name="Tijdelijke aanduiding voor voettekst 4">
            <a:extLst>
              <a:ext uri="{FF2B5EF4-FFF2-40B4-BE49-F238E27FC236}">
                <a16:creationId xmlns:a16="http://schemas.microsoft.com/office/drawing/2014/main" id="{8F1B9F67-277A-4655-95A2-9DCA79E6181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346B0FE-D394-415A-BC67-B259D4E87B11}"/>
              </a:ext>
            </a:extLst>
          </p:cNvPr>
          <p:cNvSpPr>
            <a:spLocks noGrp="1"/>
          </p:cNvSpPr>
          <p:nvPr>
            <p:ph type="sldNum" sz="quarter" idx="12"/>
          </p:nvPr>
        </p:nvSpPr>
        <p:spPr/>
        <p:txBody>
          <a:bodyPr/>
          <a:lstStyle/>
          <a:p>
            <a:fld id="{45F31CF1-C4C2-44FC-AB4B-A7DCBFC23681}" type="slidenum">
              <a:rPr lang="nl-NL" smtClean="0"/>
              <a:t>‹nr.›</a:t>
            </a:fld>
            <a:endParaRPr lang="nl-NL"/>
          </a:p>
        </p:txBody>
      </p:sp>
    </p:spTree>
    <p:extLst>
      <p:ext uri="{BB962C8B-B14F-4D97-AF65-F5344CB8AC3E}">
        <p14:creationId xmlns:p14="http://schemas.microsoft.com/office/powerpoint/2010/main" val="3945648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731B83-624C-43B9-A9EE-F8930D3C5D6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3188DEA-5217-4206-AB3E-8115056B5A18}"/>
              </a:ext>
            </a:extLst>
          </p:cNvPr>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B80E09A-69D4-4C24-BFC1-BC21103A7149}"/>
              </a:ext>
            </a:extLst>
          </p:cNvPr>
          <p:cNvSpPr>
            <a:spLocks noGrp="1"/>
          </p:cNvSpPr>
          <p:nvPr>
            <p:ph type="dt" sz="half" idx="10"/>
          </p:nvPr>
        </p:nvSpPr>
        <p:spPr/>
        <p:txBody>
          <a:bodyPr/>
          <a:lstStyle/>
          <a:p>
            <a:fld id="{80F08E2C-FA7A-454F-ABF0-CCEF6E7252BC}" type="datetimeFigureOut">
              <a:rPr lang="nl-NL" smtClean="0"/>
              <a:t>22-10-2017</a:t>
            </a:fld>
            <a:endParaRPr lang="nl-NL"/>
          </a:p>
        </p:txBody>
      </p:sp>
      <p:sp>
        <p:nvSpPr>
          <p:cNvPr id="5" name="Tijdelijke aanduiding voor voettekst 4">
            <a:extLst>
              <a:ext uri="{FF2B5EF4-FFF2-40B4-BE49-F238E27FC236}">
                <a16:creationId xmlns:a16="http://schemas.microsoft.com/office/drawing/2014/main" id="{7BA522B0-6647-4411-A033-E6F21D3F264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EBFA147-E645-4C7F-92BD-A16FE1585E83}"/>
              </a:ext>
            </a:extLst>
          </p:cNvPr>
          <p:cNvSpPr>
            <a:spLocks noGrp="1"/>
          </p:cNvSpPr>
          <p:nvPr>
            <p:ph type="sldNum" sz="quarter" idx="12"/>
          </p:nvPr>
        </p:nvSpPr>
        <p:spPr/>
        <p:txBody>
          <a:bodyPr/>
          <a:lstStyle/>
          <a:p>
            <a:fld id="{45F31CF1-C4C2-44FC-AB4B-A7DCBFC23681}" type="slidenum">
              <a:rPr lang="nl-NL" smtClean="0"/>
              <a:t>‹nr.›</a:t>
            </a:fld>
            <a:endParaRPr lang="nl-NL"/>
          </a:p>
        </p:txBody>
      </p:sp>
    </p:spTree>
    <p:extLst>
      <p:ext uri="{BB962C8B-B14F-4D97-AF65-F5344CB8AC3E}">
        <p14:creationId xmlns:p14="http://schemas.microsoft.com/office/powerpoint/2010/main" val="873468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C39AC2-8E8C-43E5-A21B-846F057F7D57}"/>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5879ABFA-F602-47B2-ABE9-B823632280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a:extLst>
              <a:ext uri="{FF2B5EF4-FFF2-40B4-BE49-F238E27FC236}">
                <a16:creationId xmlns:a16="http://schemas.microsoft.com/office/drawing/2014/main" id="{47A76E44-3BCF-4263-8062-88CFD98DE5A6}"/>
              </a:ext>
            </a:extLst>
          </p:cNvPr>
          <p:cNvSpPr>
            <a:spLocks noGrp="1"/>
          </p:cNvSpPr>
          <p:nvPr>
            <p:ph type="dt" sz="half" idx="10"/>
          </p:nvPr>
        </p:nvSpPr>
        <p:spPr/>
        <p:txBody>
          <a:bodyPr/>
          <a:lstStyle/>
          <a:p>
            <a:fld id="{80F08E2C-FA7A-454F-ABF0-CCEF6E7252BC}" type="datetimeFigureOut">
              <a:rPr lang="nl-NL" smtClean="0"/>
              <a:t>22-10-2017</a:t>
            </a:fld>
            <a:endParaRPr lang="nl-NL"/>
          </a:p>
        </p:txBody>
      </p:sp>
      <p:sp>
        <p:nvSpPr>
          <p:cNvPr id="5" name="Tijdelijke aanduiding voor voettekst 4">
            <a:extLst>
              <a:ext uri="{FF2B5EF4-FFF2-40B4-BE49-F238E27FC236}">
                <a16:creationId xmlns:a16="http://schemas.microsoft.com/office/drawing/2014/main" id="{8684A5DA-CFD2-4CAD-83E8-577445D43D3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5240CEA-5030-483A-9AA3-07645D442908}"/>
              </a:ext>
            </a:extLst>
          </p:cNvPr>
          <p:cNvSpPr>
            <a:spLocks noGrp="1"/>
          </p:cNvSpPr>
          <p:nvPr>
            <p:ph type="sldNum" sz="quarter" idx="12"/>
          </p:nvPr>
        </p:nvSpPr>
        <p:spPr/>
        <p:txBody>
          <a:bodyPr/>
          <a:lstStyle/>
          <a:p>
            <a:fld id="{45F31CF1-C4C2-44FC-AB4B-A7DCBFC23681}" type="slidenum">
              <a:rPr lang="nl-NL" smtClean="0"/>
              <a:t>‹nr.›</a:t>
            </a:fld>
            <a:endParaRPr lang="nl-NL"/>
          </a:p>
        </p:txBody>
      </p:sp>
    </p:spTree>
    <p:extLst>
      <p:ext uri="{BB962C8B-B14F-4D97-AF65-F5344CB8AC3E}">
        <p14:creationId xmlns:p14="http://schemas.microsoft.com/office/powerpoint/2010/main" val="2276518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4674BF-35EF-432C-9E92-641F31C7E3C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49C50F5-4663-41AE-BC51-EF46DE924A7D}"/>
              </a:ext>
            </a:extLst>
          </p:cNvPr>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232CC193-98B7-4540-A45A-51FF26B11327}"/>
              </a:ext>
            </a:extLst>
          </p:cNvPr>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B62BE67C-0F0D-4CF5-9FD9-10F324855345}"/>
              </a:ext>
            </a:extLst>
          </p:cNvPr>
          <p:cNvSpPr>
            <a:spLocks noGrp="1"/>
          </p:cNvSpPr>
          <p:nvPr>
            <p:ph type="dt" sz="half" idx="10"/>
          </p:nvPr>
        </p:nvSpPr>
        <p:spPr/>
        <p:txBody>
          <a:bodyPr/>
          <a:lstStyle/>
          <a:p>
            <a:fld id="{80F08E2C-FA7A-454F-ABF0-CCEF6E7252BC}" type="datetimeFigureOut">
              <a:rPr lang="nl-NL" smtClean="0"/>
              <a:t>22-10-2017</a:t>
            </a:fld>
            <a:endParaRPr lang="nl-NL"/>
          </a:p>
        </p:txBody>
      </p:sp>
      <p:sp>
        <p:nvSpPr>
          <p:cNvPr id="6" name="Tijdelijke aanduiding voor voettekst 5">
            <a:extLst>
              <a:ext uri="{FF2B5EF4-FFF2-40B4-BE49-F238E27FC236}">
                <a16:creationId xmlns:a16="http://schemas.microsoft.com/office/drawing/2014/main" id="{BC3FE91A-B9D3-47DA-812F-79FC01A9284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5ED1E9D-B2AB-463C-9B0D-2980EAB13AC6}"/>
              </a:ext>
            </a:extLst>
          </p:cNvPr>
          <p:cNvSpPr>
            <a:spLocks noGrp="1"/>
          </p:cNvSpPr>
          <p:nvPr>
            <p:ph type="sldNum" sz="quarter" idx="12"/>
          </p:nvPr>
        </p:nvSpPr>
        <p:spPr/>
        <p:txBody>
          <a:bodyPr/>
          <a:lstStyle/>
          <a:p>
            <a:fld id="{45F31CF1-C4C2-44FC-AB4B-A7DCBFC23681}" type="slidenum">
              <a:rPr lang="nl-NL" smtClean="0"/>
              <a:t>‹nr.›</a:t>
            </a:fld>
            <a:endParaRPr lang="nl-NL"/>
          </a:p>
        </p:txBody>
      </p:sp>
    </p:spTree>
    <p:extLst>
      <p:ext uri="{BB962C8B-B14F-4D97-AF65-F5344CB8AC3E}">
        <p14:creationId xmlns:p14="http://schemas.microsoft.com/office/powerpoint/2010/main" val="2999791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2820D1-B9D9-4617-806E-3B1414098417}"/>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8A6F2E07-6289-4228-BBE0-C326586BD4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a:extLst>
              <a:ext uri="{FF2B5EF4-FFF2-40B4-BE49-F238E27FC236}">
                <a16:creationId xmlns:a16="http://schemas.microsoft.com/office/drawing/2014/main" id="{A2025A7F-D262-423B-966C-5DDD96941A48}"/>
              </a:ext>
            </a:extLst>
          </p:cNvPr>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5ED40567-A1BD-4D6C-A019-994D49F706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a:extLst>
              <a:ext uri="{FF2B5EF4-FFF2-40B4-BE49-F238E27FC236}">
                <a16:creationId xmlns:a16="http://schemas.microsoft.com/office/drawing/2014/main" id="{B6C30CD1-FD71-43F2-BEDB-C5397E1F662B}"/>
              </a:ext>
            </a:extLst>
          </p:cNvPr>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C6AA047C-322A-4716-BC51-6D324787C101}"/>
              </a:ext>
            </a:extLst>
          </p:cNvPr>
          <p:cNvSpPr>
            <a:spLocks noGrp="1"/>
          </p:cNvSpPr>
          <p:nvPr>
            <p:ph type="dt" sz="half" idx="10"/>
          </p:nvPr>
        </p:nvSpPr>
        <p:spPr/>
        <p:txBody>
          <a:bodyPr/>
          <a:lstStyle/>
          <a:p>
            <a:fld id="{80F08E2C-FA7A-454F-ABF0-CCEF6E7252BC}" type="datetimeFigureOut">
              <a:rPr lang="nl-NL" smtClean="0"/>
              <a:t>22-10-2017</a:t>
            </a:fld>
            <a:endParaRPr lang="nl-NL"/>
          </a:p>
        </p:txBody>
      </p:sp>
      <p:sp>
        <p:nvSpPr>
          <p:cNvPr id="8" name="Tijdelijke aanduiding voor voettekst 7">
            <a:extLst>
              <a:ext uri="{FF2B5EF4-FFF2-40B4-BE49-F238E27FC236}">
                <a16:creationId xmlns:a16="http://schemas.microsoft.com/office/drawing/2014/main" id="{EBFFC057-C49E-47CF-A05D-EEBF4D34F815}"/>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47B3CF00-7DD6-4880-ACCB-E233DA14E21A}"/>
              </a:ext>
            </a:extLst>
          </p:cNvPr>
          <p:cNvSpPr>
            <a:spLocks noGrp="1"/>
          </p:cNvSpPr>
          <p:nvPr>
            <p:ph type="sldNum" sz="quarter" idx="12"/>
          </p:nvPr>
        </p:nvSpPr>
        <p:spPr/>
        <p:txBody>
          <a:bodyPr/>
          <a:lstStyle/>
          <a:p>
            <a:fld id="{45F31CF1-C4C2-44FC-AB4B-A7DCBFC23681}" type="slidenum">
              <a:rPr lang="nl-NL" smtClean="0"/>
              <a:t>‹nr.›</a:t>
            </a:fld>
            <a:endParaRPr lang="nl-NL"/>
          </a:p>
        </p:txBody>
      </p:sp>
    </p:spTree>
    <p:extLst>
      <p:ext uri="{BB962C8B-B14F-4D97-AF65-F5344CB8AC3E}">
        <p14:creationId xmlns:p14="http://schemas.microsoft.com/office/powerpoint/2010/main" val="1171089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0A679F-0EE0-4ACB-9F33-3D5C507314DA}"/>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7B858633-07C3-44C4-A2AD-0FEB205F2CC4}"/>
              </a:ext>
            </a:extLst>
          </p:cNvPr>
          <p:cNvSpPr>
            <a:spLocks noGrp="1"/>
          </p:cNvSpPr>
          <p:nvPr>
            <p:ph type="dt" sz="half" idx="10"/>
          </p:nvPr>
        </p:nvSpPr>
        <p:spPr/>
        <p:txBody>
          <a:bodyPr/>
          <a:lstStyle/>
          <a:p>
            <a:fld id="{80F08E2C-FA7A-454F-ABF0-CCEF6E7252BC}" type="datetimeFigureOut">
              <a:rPr lang="nl-NL" smtClean="0"/>
              <a:t>22-10-2017</a:t>
            </a:fld>
            <a:endParaRPr lang="nl-NL"/>
          </a:p>
        </p:txBody>
      </p:sp>
      <p:sp>
        <p:nvSpPr>
          <p:cNvPr id="4" name="Tijdelijke aanduiding voor voettekst 3">
            <a:extLst>
              <a:ext uri="{FF2B5EF4-FFF2-40B4-BE49-F238E27FC236}">
                <a16:creationId xmlns:a16="http://schemas.microsoft.com/office/drawing/2014/main" id="{B458FC4C-98E1-4592-831F-0728F9DBB6B9}"/>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CFD2C72D-9144-4DBC-8031-EBD69F9768F8}"/>
              </a:ext>
            </a:extLst>
          </p:cNvPr>
          <p:cNvSpPr>
            <a:spLocks noGrp="1"/>
          </p:cNvSpPr>
          <p:nvPr>
            <p:ph type="sldNum" sz="quarter" idx="12"/>
          </p:nvPr>
        </p:nvSpPr>
        <p:spPr/>
        <p:txBody>
          <a:bodyPr/>
          <a:lstStyle/>
          <a:p>
            <a:fld id="{45F31CF1-C4C2-44FC-AB4B-A7DCBFC23681}" type="slidenum">
              <a:rPr lang="nl-NL" smtClean="0"/>
              <a:t>‹nr.›</a:t>
            </a:fld>
            <a:endParaRPr lang="nl-NL"/>
          </a:p>
        </p:txBody>
      </p:sp>
    </p:spTree>
    <p:extLst>
      <p:ext uri="{BB962C8B-B14F-4D97-AF65-F5344CB8AC3E}">
        <p14:creationId xmlns:p14="http://schemas.microsoft.com/office/powerpoint/2010/main" val="2489959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8ED7475-203B-4798-87F5-24D315FEE354}"/>
              </a:ext>
            </a:extLst>
          </p:cNvPr>
          <p:cNvSpPr>
            <a:spLocks noGrp="1"/>
          </p:cNvSpPr>
          <p:nvPr>
            <p:ph type="dt" sz="half" idx="10"/>
          </p:nvPr>
        </p:nvSpPr>
        <p:spPr/>
        <p:txBody>
          <a:bodyPr/>
          <a:lstStyle/>
          <a:p>
            <a:fld id="{80F08E2C-FA7A-454F-ABF0-CCEF6E7252BC}" type="datetimeFigureOut">
              <a:rPr lang="nl-NL" smtClean="0"/>
              <a:t>22-10-2017</a:t>
            </a:fld>
            <a:endParaRPr lang="nl-NL"/>
          </a:p>
        </p:txBody>
      </p:sp>
      <p:sp>
        <p:nvSpPr>
          <p:cNvPr id="3" name="Tijdelijke aanduiding voor voettekst 2">
            <a:extLst>
              <a:ext uri="{FF2B5EF4-FFF2-40B4-BE49-F238E27FC236}">
                <a16:creationId xmlns:a16="http://schemas.microsoft.com/office/drawing/2014/main" id="{C043C10A-B899-4501-9BE4-E2E79E13B281}"/>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6F42318A-542F-4778-8ECC-77E60CF7E94B}"/>
              </a:ext>
            </a:extLst>
          </p:cNvPr>
          <p:cNvSpPr>
            <a:spLocks noGrp="1"/>
          </p:cNvSpPr>
          <p:nvPr>
            <p:ph type="sldNum" sz="quarter" idx="12"/>
          </p:nvPr>
        </p:nvSpPr>
        <p:spPr/>
        <p:txBody>
          <a:bodyPr/>
          <a:lstStyle/>
          <a:p>
            <a:fld id="{45F31CF1-C4C2-44FC-AB4B-A7DCBFC23681}" type="slidenum">
              <a:rPr lang="nl-NL" smtClean="0"/>
              <a:t>‹nr.›</a:t>
            </a:fld>
            <a:endParaRPr lang="nl-NL"/>
          </a:p>
        </p:txBody>
      </p:sp>
    </p:spTree>
    <p:extLst>
      <p:ext uri="{BB962C8B-B14F-4D97-AF65-F5344CB8AC3E}">
        <p14:creationId xmlns:p14="http://schemas.microsoft.com/office/powerpoint/2010/main" val="284506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0054BA-451C-4B75-8580-2572C316371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A403FB23-D261-44BD-BB95-C0E6039D82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5A68E4CA-0CBF-46BA-87D6-94C7C8A02A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B978E83A-2C65-467E-A78F-76235DD13B62}"/>
              </a:ext>
            </a:extLst>
          </p:cNvPr>
          <p:cNvSpPr>
            <a:spLocks noGrp="1"/>
          </p:cNvSpPr>
          <p:nvPr>
            <p:ph type="dt" sz="half" idx="10"/>
          </p:nvPr>
        </p:nvSpPr>
        <p:spPr/>
        <p:txBody>
          <a:bodyPr/>
          <a:lstStyle/>
          <a:p>
            <a:fld id="{80F08E2C-FA7A-454F-ABF0-CCEF6E7252BC}" type="datetimeFigureOut">
              <a:rPr lang="nl-NL" smtClean="0"/>
              <a:t>22-10-2017</a:t>
            </a:fld>
            <a:endParaRPr lang="nl-NL"/>
          </a:p>
        </p:txBody>
      </p:sp>
      <p:sp>
        <p:nvSpPr>
          <p:cNvPr id="6" name="Tijdelijke aanduiding voor voettekst 5">
            <a:extLst>
              <a:ext uri="{FF2B5EF4-FFF2-40B4-BE49-F238E27FC236}">
                <a16:creationId xmlns:a16="http://schemas.microsoft.com/office/drawing/2014/main" id="{603482FD-9791-42D4-A31F-4CD60B74E43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2392C80-E57D-44B2-B7D2-47649B072D2C}"/>
              </a:ext>
            </a:extLst>
          </p:cNvPr>
          <p:cNvSpPr>
            <a:spLocks noGrp="1"/>
          </p:cNvSpPr>
          <p:nvPr>
            <p:ph type="sldNum" sz="quarter" idx="12"/>
          </p:nvPr>
        </p:nvSpPr>
        <p:spPr/>
        <p:txBody>
          <a:bodyPr/>
          <a:lstStyle/>
          <a:p>
            <a:fld id="{45F31CF1-C4C2-44FC-AB4B-A7DCBFC23681}" type="slidenum">
              <a:rPr lang="nl-NL" smtClean="0"/>
              <a:t>‹nr.›</a:t>
            </a:fld>
            <a:endParaRPr lang="nl-NL"/>
          </a:p>
        </p:txBody>
      </p:sp>
    </p:spTree>
    <p:extLst>
      <p:ext uri="{BB962C8B-B14F-4D97-AF65-F5344CB8AC3E}">
        <p14:creationId xmlns:p14="http://schemas.microsoft.com/office/powerpoint/2010/main" val="859807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C2BA8D-8269-4555-B7ED-DFA0827E316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390EC598-3434-4B29-A498-E48A56DFB5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5EBF1851-3175-442B-AA4D-FDC033F8A7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7077CFBF-2547-4D27-89DE-EB712792E570}"/>
              </a:ext>
            </a:extLst>
          </p:cNvPr>
          <p:cNvSpPr>
            <a:spLocks noGrp="1"/>
          </p:cNvSpPr>
          <p:nvPr>
            <p:ph type="dt" sz="half" idx="10"/>
          </p:nvPr>
        </p:nvSpPr>
        <p:spPr/>
        <p:txBody>
          <a:bodyPr/>
          <a:lstStyle/>
          <a:p>
            <a:fld id="{80F08E2C-FA7A-454F-ABF0-CCEF6E7252BC}" type="datetimeFigureOut">
              <a:rPr lang="nl-NL" smtClean="0"/>
              <a:t>22-10-2017</a:t>
            </a:fld>
            <a:endParaRPr lang="nl-NL"/>
          </a:p>
        </p:txBody>
      </p:sp>
      <p:sp>
        <p:nvSpPr>
          <p:cNvPr id="6" name="Tijdelijke aanduiding voor voettekst 5">
            <a:extLst>
              <a:ext uri="{FF2B5EF4-FFF2-40B4-BE49-F238E27FC236}">
                <a16:creationId xmlns:a16="http://schemas.microsoft.com/office/drawing/2014/main" id="{ACA7C65A-9CC6-4ED4-8B28-1C6D8635CB7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08E6F0D-819F-4309-B88B-3E3C1B80E681}"/>
              </a:ext>
            </a:extLst>
          </p:cNvPr>
          <p:cNvSpPr>
            <a:spLocks noGrp="1"/>
          </p:cNvSpPr>
          <p:nvPr>
            <p:ph type="sldNum" sz="quarter" idx="12"/>
          </p:nvPr>
        </p:nvSpPr>
        <p:spPr/>
        <p:txBody>
          <a:bodyPr/>
          <a:lstStyle/>
          <a:p>
            <a:fld id="{45F31CF1-C4C2-44FC-AB4B-A7DCBFC23681}" type="slidenum">
              <a:rPr lang="nl-NL" smtClean="0"/>
              <a:t>‹nr.›</a:t>
            </a:fld>
            <a:endParaRPr lang="nl-NL"/>
          </a:p>
        </p:txBody>
      </p:sp>
    </p:spTree>
    <p:extLst>
      <p:ext uri="{BB962C8B-B14F-4D97-AF65-F5344CB8AC3E}">
        <p14:creationId xmlns:p14="http://schemas.microsoft.com/office/powerpoint/2010/main" val="1565777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86EBCF-E7BF-463F-9190-C27C9C21DAF6}"/>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8C3E3648-94B3-4CE9-8EEF-7044C60476F7}"/>
              </a:ext>
            </a:extLst>
          </p:cNvPr>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2217B35-8AFC-4E52-B4F7-D7074D8E7479}"/>
              </a:ext>
            </a:extLst>
          </p:cNvPr>
          <p:cNvSpPr>
            <a:spLocks noGrp="1"/>
          </p:cNvSpPr>
          <p:nvPr>
            <p:ph type="dt" sz="half" idx="10"/>
          </p:nvPr>
        </p:nvSpPr>
        <p:spPr/>
        <p:txBody>
          <a:bodyPr/>
          <a:lstStyle/>
          <a:p>
            <a:fld id="{80F08E2C-FA7A-454F-ABF0-CCEF6E7252BC}" type="datetimeFigureOut">
              <a:rPr lang="nl-NL" smtClean="0"/>
              <a:t>22-10-2017</a:t>
            </a:fld>
            <a:endParaRPr lang="nl-NL"/>
          </a:p>
        </p:txBody>
      </p:sp>
      <p:sp>
        <p:nvSpPr>
          <p:cNvPr id="5" name="Tijdelijke aanduiding voor voettekst 4">
            <a:extLst>
              <a:ext uri="{FF2B5EF4-FFF2-40B4-BE49-F238E27FC236}">
                <a16:creationId xmlns:a16="http://schemas.microsoft.com/office/drawing/2014/main" id="{2417DB87-9915-4CA7-A6F1-3321E3FE9B1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4925838-6DA4-4183-9EA1-AD21FA923CE5}"/>
              </a:ext>
            </a:extLst>
          </p:cNvPr>
          <p:cNvSpPr>
            <a:spLocks noGrp="1"/>
          </p:cNvSpPr>
          <p:nvPr>
            <p:ph type="sldNum" sz="quarter" idx="12"/>
          </p:nvPr>
        </p:nvSpPr>
        <p:spPr/>
        <p:txBody>
          <a:bodyPr/>
          <a:lstStyle/>
          <a:p>
            <a:fld id="{45F31CF1-C4C2-44FC-AB4B-A7DCBFC23681}" type="slidenum">
              <a:rPr lang="nl-NL" smtClean="0"/>
              <a:t>‹nr.›</a:t>
            </a:fld>
            <a:endParaRPr lang="nl-NL"/>
          </a:p>
        </p:txBody>
      </p:sp>
    </p:spTree>
    <p:extLst>
      <p:ext uri="{BB962C8B-B14F-4D97-AF65-F5344CB8AC3E}">
        <p14:creationId xmlns:p14="http://schemas.microsoft.com/office/powerpoint/2010/main" val="1075264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F4AC08C5-E920-4EB9-B9E5-96834F9DFA10}"/>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3CC83260-69FF-4A41-8BEF-49D25771AF92}"/>
              </a:ext>
            </a:extLst>
          </p:cNvPr>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67B4974-5810-4198-95B1-12D106DD2E93}"/>
              </a:ext>
            </a:extLst>
          </p:cNvPr>
          <p:cNvSpPr>
            <a:spLocks noGrp="1"/>
          </p:cNvSpPr>
          <p:nvPr>
            <p:ph type="dt" sz="half" idx="10"/>
          </p:nvPr>
        </p:nvSpPr>
        <p:spPr/>
        <p:txBody>
          <a:bodyPr/>
          <a:lstStyle/>
          <a:p>
            <a:fld id="{80F08E2C-FA7A-454F-ABF0-CCEF6E7252BC}" type="datetimeFigureOut">
              <a:rPr lang="nl-NL" smtClean="0"/>
              <a:t>22-10-2017</a:t>
            </a:fld>
            <a:endParaRPr lang="nl-NL"/>
          </a:p>
        </p:txBody>
      </p:sp>
      <p:sp>
        <p:nvSpPr>
          <p:cNvPr id="5" name="Tijdelijke aanduiding voor voettekst 4">
            <a:extLst>
              <a:ext uri="{FF2B5EF4-FFF2-40B4-BE49-F238E27FC236}">
                <a16:creationId xmlns:a16="http://schemas.microsoft.com/office/drawing/2014/main" id="{B298807C-A365-471F-9096-5B3E9123783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282A80F-149A-4F9C-B2B6-C80CDDDF548F}"/>
              </a:ext>
            </a:extLst>
          </p:cNvPr>
          <p:cNvSpPr>
            <a:spLocks noGrp="1"/>
          </p:cNvSpPr>
          <p:nvPr>
            <p:ph type="sldNum" sz="quarter" idx="12"/>
          </p:nvPr>
        </p:nvSpPr>
        <p:spPr/>
        <p:txBody>
          <a:bodyPr/>
          <a:lstStyle/>
          <a:p>
            <a:fld id="{45F31CF1-C4C2-44FC-AB4B-A7DCBFC23681}" type="slidenum">
              <a:rPr lang="nl-NL" smtClean="0"/>
              <a:t>‹nr.›</a:t>
            </a:fld>
            <a:endParaRPr lang="nl-NL"/>
          </a:p>
        </p:txBody>
      </p:sp>
    </p:spTree>
    <p:extLst>
      <p:ext uri="{BB962C8B-B14F-4D97-AF65-F5344CB8AC3E}">
        <p14:creationId xmlns:p14="http://schemas.microsoft.com/office/powerpoint/2010/main" val="63991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254CD18-B99A-4FDC-B2DB-A5DD3B18B8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3D752EBE-9791-4279-B049-5F3AD3D59B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7A3A840-F401-4E3B-BD84-04BC2ADE90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F08E2C-FA7A-454F-ABF0-CCEF6E7252BC}" type="datetimeFigureOut">
              <a:rPr lang="nl-NL" smtClean="0"/>
              <a:t>22-10-2017</a:t>
            </a:fld>
            <a:endParaRPr lang="nl-NL"/>
          </a:p>
        </p:txBody>
      </p:sp>
      <p:sp>
        <p:nvSpPr>
          <p:cNvPr id="5" name="Tijdelijke aanduiding voor voettekst 4">
            <a:extLst>
              <a:ext uri="{FF2B5EF4-FFF2-40B4-BE49-F238E27FC236}">
                <a16:creationId xmlns:a16="http://schemas.microsoft.com/office/drawing/2014/main" id="{57277EEB-321C-4BE5-A05D-A2B3760A24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249E870F-051B-4D1B-BA89-7BCCBAB8BB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F31CF1-C4C2-44FC-AB4B-A7DCBFC23681}" type="slidenum">
              <a:rPr lang="nl-NL" smtClean="0"/>
              <a:t>‹nr.›</a:t>
            </a:fld>
            <a:endParaRPr lang="nl-NL"/>
          </a:p>
        </p:txBody>
      </p:sp>
    </p:spTree>
    <p:extLst>
      <p:ext uri="{BB962C8B-B14F-4D97-AF65-F5344CB8AC3E}">
        <p14:creationId xmlns:p14="http://schemas.microsoft.com/office/powerpoint/2010/main" val="3973262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4F5E94-ED25-45CE-85D4-E0ADC5EB007C}"/>
              </a:ext>
            </a:extLst>
          </p:cNvPr>
          <p:cNvSpPr>
            <a:spLocks noGrp="1"/>
          </p:cNvSpPr>
          <p:nvPr>
            <p:ph type="ctrTitle"/>
          </p:nvPr>
        </p:nvSpPr>
        <p:spPr/>
        <p:txBody>
          <a:bodyPr/>
          <a:lstStyle/>
          <a:p>
            <a:r>
              <a:rPr lang="nl-NL" dirty="0"/>
              <a:t>Gods plan</a:t>
            </a:r>
          </a:p>
        </p:txBody>
      </p:sp>
      <p:sp>
        <p:nvSpPr>
          <p:cNvPr id="3" name="Ondertitel 2">
            <a:extLst>
              <a:ext uri="{FF2B5EF4-FFF2-40B4-BE49-F238E27FC236}">
                <a16:creationId xmlns:a16="http://schemas.microsoft.com/office/drawing/2014/main" id="{8FC0AD9A-BA57-43EA-915D-8561B2F29592}"/>
              </a:ext>
            </a:extLst>
          </p:cNvPr>
          <p:cNvSpPr>
            <a:spLocks noGrp="1"/>
          </p:cNvSpPr>
          <p:nvPr>
            <p:ph type="subTitle" idx="1"/>
          </p:nvPr>
        </p:nvSpPr>
        <p:spPr/>
        <p:txBody>
          <a:bodyPr/>
          <a:lstStyle/>
          <a:p>
            <a:r>
              <a:rPr lang="nl-NL" dirty="0"/>
              <a:t>Met ons</a:t>
            </a:r>
          </a:p>
        </p:txBody>
      </p:sp>
    </p:spTree>
    <p:extLst>
      <p:ext uri="{BB962C8B-B14F-4D97-AF65-F5344CB8AC3E}">
        <p14:creationId xmlns:p14="http://schemas.microsoft.com/office/powerpoint/2010/main" val="1368836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EC5D85-9DE3-4EC7-8804-7EE5C4218D22}"/>
              </a:ext>
            </a:extLst>
          </p:cNvPr>
          <p:cNvSpPr>
            <a:spLocks noGrp="1"/>
          </p:cNvSpPr>
          <p:nvPr>
            <p:ph type="title"/>
          </p:nvPr>
        </p:nvSpPr>
        <p:spPr/>
        <p:txBody>
          <a:bodyPr/>
          <a:lstStyle/>
          <a:p>
            <a:r>
              <a:rPr lang="nl-NL" dirty="0"/>
              <a:t>Efeziërs 3 (NBV)</a:t>
            </a:r>
          </a:p>
        </p:txBody>
      </p:sp>
      <p:sp>
        <p:nvSpPr>
          <p:cNvPr id="3" name="Tijdelijke aanduiding voor inhoud 2">
            <a:extLst>
              <a:ext uri="{FF2B5EF4-FFF2-40B4-BE49-F238E27FC236}">
                <a16:creationId xmlns:a16="http://schemas.microsoft.com/office/drawing/2014/main" id="{A8E43A91-DCBF-481C-A566-EAB6F09328A3}"/>
              </a:ext>
            </a:extLst>
          </p:cNvPr>
          <p:cNvSpPr>
            <a:spLocks noGrp="1"/>
          </p:cNvSpPr>
          <p:nvPr>
            <p:ph idx="1"/>
          </p:nvPr>
        </p:nvSpPr>
        <p:spPr/>
        <p:txBody>
          <a:bodyPr>
            <a:normAutofit/>
          </a:bodyPr>
          <a:lstStyle/>
          <a:p>
            <a:pPr marL="0" indent="0">
              <a:buNone/>
            </a:pPr>
            <a:r>
              <a:rPr lang="nl-NL" dirty="0"/>
              <a:t>10  Zo zal nu door de kerk de wijsheid van God in al haar schakeringen bekend worden aan alle vorsten en heersers in de hemelsferen,</a:t>
            </a:r>
          </a:p>
          <a:p>
            <a:pPr marL="0" indent="0">
              <a:buNone/>
            </a:pPr>
            <a:r>
              <a:rPr lang="nl-NL" dirty="0"/>
              <a:t>11  naar het eeuwenoude plan dat hij heeft verwezenlijkt in Christus Jezus, onze Heer,</a:t>
            </a:r>
          </a:p>
          <a:p>
            <a:pPr marL="0" indent="0">
              <a:buNone/>
            </a:pPr>
            <a:r>
              <a:rPr lang="nl-NL" dirty="0"/>
              <a:t>12  in wie wij vrijelijk toegang hebben tot God, vol vertrouwen door ons geloof in hem.</a:t>
            </a:r>
          </a:p>
          <a:p>
            <a:endParaRPr lang="nl-NL" dirty="0"/>
          </a:p>
        </p:txBody>
      </p:sp>
    </p:spTree>
    <p:extLst>
      <p:ext uri="{BB962C8B-B14F-4D97-AF65-F5344CB8AC3E}">
        <p14:creationId xmlns:p14="http://schemas.microsoft.com/office/powerpoint/2010/main" val="4063621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933428-45A9-4D73-9FBB-46BA8DA062DD}"/>
              </a:ext>
            </a:extLst>
          </p:cNvPr>
          <p:cNvSpPr>
            <a:spLocks noGrp="1"/>
          </p:cNvSpPr>
          <p:nvPr>
            <p:ph type="title"/>
          </p:nvPr>
        </p:nvSpPr>
        <p:spPr/>
        <p:txBody>
          <a:bodyPr/>
          <a:lstStyle/>
          <a:p>
            <a:r>
              <a:rPr lang="nl-NL" dirty="0"/>
              <a:t>Kerk/gemeente/gemeenschap</a:t>
            </a:r>
          </a:p>
        </p:txBody>
      </p:sp>
      <p:sp>
        <p:nvSpPr>
          <p:cNvPr id="3" name="Tijdelijke aanduiding voor inhoud 2">
            <a:extLst>
              <a:ext uri="{FF2B5EF4-FFF2-40B4-BE49-F238E27FC236}">
                <a16:creationId xmlns:a16="http://schemas.microsoft.com/office/drawing/2014/main" id="{D9A56F00-69F5-4638-8CE7-75D5431179F9}"/>
              </a:ext>
            </a:extLst>
          </p:cNvPr>
          <p:cNvSpPr>
            <a:spLocks noGrp="1"/>
          </p:cNvSpPr>
          <p:nvPr>
            <p:ph idx="1"/>
          </p:nvPr>
        </p:nvSpPr>
        <p:spPr/>
        <p:txBody>
          <a:bodyPr>
            <a:normAutofit lnSpcReduction="10000"/>
          </a:bodyPr>
          <a:lstStyle/>
          <a:p>
            <a:pPr marL="0" indent="0">
              <a:buNone/>
            </a:pPr>
            <a:r>
              <a:rPr lang="nl-NL" dirty="0"/>
              <a:t>Efeziërs 4</a:t>
            </a:r>
          </a:p>
          <a:p>
            <a:pPr marL="0" indent="0">
              <a:buNone/>
            </a:pPr>
            <a:r>
              <a:rPr lang="nl-NL" dirty="0"/>
              <a:t>10  Hij die is afgedaald is dezelfde als hij die opsteeg, tot boven de hemelsferen, om alles met zijn aanwezigheid te vullen.</a:t>
            </a:r>
          </a:p>
          <a:p>
            <a:pPr marL="0" indent="0">
              <a:buNone/>
            </a:pPr>
            <a:r>
              <a:rPr lang="nl-NL" dirty="0"/>
              <a:t>11  En hij is het die apostelen heeft aangesteld, en profeten, evangelieverkondigers, herders en leraren,</a:t>
            </a:r>
          </a:p>
          <a:p>
            <a:pPr marL="0" indent="0">
              <a:buNone/>
            </a:pPr>
            <a:r>
              <a:rPr lang="nl-NL" dirty="0"/>
              <a:t>12  om de heiligen toe te rusten voor het werk in zijn dienst. Zo wordt het lichaam van Christus opgebouwd,</a:t>
            </a:r>
          </a:p>
          <a:p>
            <a:pPr marL="0" indent="0">
              <a:buNone/>
            </a:pPr>
            <a:r>
              <a:rPr lang="nl-NL" dirty="0"/>
              <a:t>13  totdat wij allen samen door ons geloof en door onze kennis van de Zoon van God een </a:t>
            </a:r>
            <a:r>
              <a:rPr lang="nl-NL" u="sng" dirty="0"/>
              <a:t>eenheid</a:t>
            </a:r>
            <a:r>
              <a:rPr lang="nl-NL" dirty="0"/>
              <a:t> vormen, </a:t>
            </a:r>
            <a:r>
              <a:rPr lang="nl-NL" u="sng" dirty="0"/>
              <a:t>de eenheid van de volmaakte mens, van de tot volle wasdom gekomen volheid van Christus</a:t>
            </a:r>
            <a:r>
              <a:rPr lang="nl-NL" dirty="0"/>
              <a:t>.</a:t>
            </a:r>
          </a:p>
          <a:p>
            <a:endParaRPr lang="nl-NL" dirty="0"/>
          </a:p>
        </p:txBody>
      </p:sp>
    </p:spTree>
    <p:extLst>
      <p:ext uri="{BB962C8B-B14F-4D97-AF65-F5344CB8AC3E}">
        <p14:creationId xmlns:p14="http://schemas.microsoft.com/office/powerpoint/2010/main" val="4225972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D369BD-4EF6-4B8D-98E2-1BA245EC8057}"/>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D01501A5-6F48-4B1D-9E61-25CA19A19CD8}"/>
              </a:ext>
            </a:extLst>
          </p:cNvPr>
          <p:cNvSpPr>
            <a:spLocks noGrp="1"/>
          </p:cNvSpPr>
          <p:nvPr>
            <p:ph idx="1"/>
          </p:nvPr>
        </p:nvSpPr>
        <p:spPr/>
        <p:txBody>
          <a:bodyPr>
            <a:normAutofit lnSpcReduction="10000"/>
          </a:bodyPr>
          <a:lstStyle/>
          <a:p>
            <a:pPr marL="0" indent="0">
              <a:buNone/>
            </a:pPr>
            <a:r>
              <a:rPr lang="nl-NL" dirty="0"/>
              <a:t>14  Dan zijn we geen onmondige kinderen meer die stuurloos ronddobberen en met elke wind meewaaien, met wat er maar verkondigd wordt door mensen die tot alles in staat zijn wanneer ze anderen listig en doortrapt op een dwaalspoor willen brengen.</a:t>
            </a:r>
          </a:p>
          <a:p>
            <a:pPr marL="0" indent="0">
              <a:buNone/>
            </a:pPr>
            <a:r>
              <a:rPr lang="nl-NL" dirty="0"/>
              <a:t>15  Dan zullen we, door ons aan de waarheid te houden en elkaar lief te hebben, samen volledig toe groeien naar hem die het hoofd is: Christus.</a:t>
            </a:r>
          </a:p>
          <a:p>
            <a:pPr marL="0" indent="0">
              <a:buNone/>
            </a:pPr>
            <a:r>
              <a:rPr lang="nl-NL" dirty="0"/>
              <a:t>16  Vanuit dat hoofd krijgt het lichaam </a:t>
            </a:r>
            <a:r>
              <a:rPr lang="nl-NL" u="sng" dirty="0"/>
              <a:t>samenhang, en wordt het ondersteund en bijeengehouden</a:t>
            </a:r>
            <a:r>
              <a:rPr lang="nl-NL" dirty="0"/>
              <a:t> door alle gewrichtsbanden. Ieder deel draagt naar vermogen bij tot de groei van het lichaam, dat zo zichzelf opbouwt door de liefde.</a:t>
            </a:r>
          </a:p>
          <a:p>
            <a:endParaRPr lang="nl-NL" dirty="0"/>
          </a:p>
        </p:txBody>
      </p:sp>
    </p:spTree>
    <p:extLst>
      <p:ext uri="{BB962C8B-B14F-4D97-AF65-F5344CB8AC3E}">
        <p14:creationId xmlns:p14="http://schemas.microsoft.com/office/powerpoint/2010/main" val="522272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35627D-7B9E-4FE6-B1BA-0B6DFA8AABF1}"/>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D3E65EA5-8184-4F66-B2CE-A8E9A44BE90A}"/>
              </a:ext>
            </a:extLst>
          </p:cNvPr>
          <p:cNvSpPr>
            <a:spLocks noGrp="1"/>
          </p:cNvSpPr>
          <p:nvPr>
            <p:ph idx="1"/>
          </p:nvPr>
        </p:nvSpPr>
        <p:spPr/>
        <p:txBody>
          <a:bodyPr/>
          <a:lstStyle/>
          <a:p>
            <a:r>
              <a:rPr lang="nl-NL" dirty="0"/>
              <a:t>Eenheid</a:t>
            </a:r>
          </a:p>
          <a:p>
            <a:r>
              <a:rPr lang="nl-NL" dirty="0"/>
              <a:t>Samenhang</a:t>
            </a:r>
          </a:p>
          <a:p>
            <a:r>
              <a:rPr lang="nl-NL" dirty="0"/>
              <a:t>Elkaar tot steun</a:t>
            </a:r>
          </a:p>
          <a:p>
            <a:r>
              <a:rPr lang="nl-NL" dirty="0"/>
              <a:t>Aanvullend</a:t>
            </a:r>
          </a:p>
          <a:p>
            <a:endParaRPr lang="nl-NL" dirty="0"/>
          </a:p>
          <a:p>
            <a:r>
              <a:rPr lang="nl-NL" dirty="0" err="1"/>
              <a:t>Dorre</a:t>
            </a:r>
            <a:r>
              <a:rPr lang="nl-NL" dirty="0"/>
              <a:t> doodsbeenderen </a:t>
            </a:r>
          </a:p>
        </p:txBody>
      </p:sp>
      <p:pic>
        <p:nvPicPr>
          <p:cNvPr id="4" name="Afbeelding 3">
            <a:extLst>
              <a:ext uri="{FF2B5EF4-FFF2-40B4-BE49-F238E27FC236}">
                <a16:creationId xmlns:a16="http://schemas.microsoft.com/office/drawing/2014/main" id="{D4A87873-E06B-4F30-8377-E7CE74C77099}"/>
              </a:ext>
            </a:extLst>
          </p:cNvPr>
          <p:cNvPicPr>
            <a:picLocks noChangeAspect="1"/>
          </p:cNvPicPr>
          <p:nvPr/>
        </p:nvPicPr>
        <p:blipFill>
          <a:blip r:embed="rId2"/>
          <a:stretch>
            <a:fillRect/>
          </a:stretch>
        </p:blipFill>
        <p:spPr>
          <a:xfrm>
            <a:off x="5202316" y="2180254"/>
            <a:ext cx="6042178" cy="3687886"/>
          </a:xfrm>
          <a:prstGeom prst="rect">
            <a:avLst/>
          </a:prstGeom>
        </p:spPr>
      </p:pic>
    </p:spTree>
    <p:extLst>
      <p:ext uri="{BB962C8B-B14F-4D97-AF65-F5344CB8AC3E}">
        <p14:creationId xmlns:p14="http://schemas.microsoft.com/office/powerpoint/2010/main" val="247575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8FEDE4-F53A-4BCF-B4B5-A6CCCF255732}"/>
              </a:ext>
            </a:extLst>
          </p:cNvPr>
          <p:cNvSpPr>
            <a:spLocks noGrp="1"/>
          </p:cNvSpPr>
          <p:nvPr>
            <p:ph type="title"/>
          </p:nvPr>
        </p:nvSpPr>
        <p:spPr/>
        <p:txBody>
          <a:bodyPr/>
          <a:lstStyle/>
          <a:p>
            <a:r>
              <a:rPr lang="nl-NL" dirty="0"/>
              <a:t>Geestelijke zegeningen</a:t>
            </a:r>
          </a:p>
        </p:txBody>
      </p:sp>
      <p:sp>
        <p:nvSpPr>
          <p:cNvPr id="3" name="Tijdelijke aanduiding voor inhoud 2">
            <a:extLst>
              <a:ext uri="{FF2B5EF4-FFF2-40B4-BE49-F238E27FC236}">
                <a16:creationId xmlns:a16="http://schemas.microsoft.com/office/drawing/2014/main" id="{E07D9495-AD8F-4387-9F92-426EDB258253}"/>
              </a:ext>
            </a:extLst>
          </p:cNvPr>
          <p:cNvSpPr>
            <a:spLocks noGrp="1"/>
          </p:cNvSpPr>
          <p:nvPr>
            <p:ph idx="1"/>
          </p:nvPr>
        </p:nvSpPr>
        <p:spPr/>
        <p:txBody>
          <a:bodyPr/>
          <a:lstStyle/>
          <a:p>
            <a:pPr marL="0" indent="0">
              <a:buNone/>
            </a:pPr>
            <a:r>
              <a:rPr lang="nl-NL" dirty="0"/>
              <a:t>Efeziërs 1</a:t>
            </a:r>
          </a:p>
          <a:p>
            <a:pPr marL="0" indent="0">
              <a:buNone/>
            </a:pPr>
            <a:r>
              <a:rPr lang="nl-NL" dirty="0"/>
              <a:t>3 Gezegend zij de God en Vader van onze Heer Jezus Christus, die ons in de hemelsferen, in Christus, met talrijke geestelijke zegeningen heeft gezegend.</a:t>
            </a:r>
          </a:p>
          <a:p>
            <a:endParaRPr lang="nl-NL" dirty="0"/>
          </a:p>
        </p:txBody>
      </p:sp>
      <p:pic>
        <p:nvPicPr>
          <p:cNvPr id="4" name="Afbeelding 3">
            <a:extLst>
              <a:ext uri="{FF2B5EF4-FFF2-40B4-BE49-F238E27FC236}">
                <a16:creationId xmlns:a16="http://schemas.microsoft.com/office/drawing/2014/main" id="{BDD53732-6B09-4E16-BEFF-48FD1A6A6713}"/>
              </a:ext>
            </a:extLst>
          </p:cNvPr>
          <p:cNvPicPr>
            <a:picLocks noChangeAspect="1"/>
          </p:cNvPicPr>
          <p:nvPr/>
        </p:nvPicPr>
        <p:blipFill>
          <a:blip r:embed="rId2"/>
          <a:stretch>
            <a:fillRect/>
          </a:stretch>
        </p:blipFill>
        <p:spPr>
          <a:xfrm>
            <a:off x="1411550" y="4249814"/>
            <a:ext cx="10111666" cy="2324100"/>
          </a:xfrm>
          <a:prstGeom prst="rect">
            <a:avLst/>
          </a:prstGeom>
        </p:spPr>
      </p:pic>
    </p:spTree>
    <p:extLst>
      <p:ext uri="{BB962C8B-B14F-4D97-AF65-F5344CB8AC3E}">
        <p14:creationId xmlns:p14="http://schemas.microsoft.com/office/powerpoint/2010/main" val="1449039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71997E-7EC0-4475-BDE4-880FBD549288}"/>
              </a:ext>
            </a:extLst>
          </p:cNvPr>
          <p:cNvSpPr>
            <a:spLocks noGrp="1"/>
          </p:cNvSpPr>
          <p:nvPr>
            <p:ph type="title"/>
          </p:nvPr>
        </p:nvSpPr>
        <p:spPr/>
        <p:txBody>
          <a:bodyPr/>
          <a:lstStyle/>
          <a:p>
            <a:r>
              <a:rPr lang="nl-NL" dirty="0"/>
              <a:t>Wijsheid van God</a:t>
            </a:r>
          </a:p>
        </p:txBody>
      </p:sp>
      <p:sp>
        <p:nvSpPr>
          <p:cNvPr id="3" name="Tijdelijke aanduiding voor inhoud 2">
            <a:extLst>
              <a:ext uri="{FF2B5EF4-FFF2-40B4-BE49-F238E27FC236}">
                <a16:creationId xmlns:a16="http://schemas.microsoft.com/office/drawing/2014/main" id="{307E1E3E-2BC7-4BA8-8FE5-5F35B0E33E4F}"/>
              </a:ext>
            </a:extLst>
          </p:cNvPr>
          <p:cNvSpPr>
            <a:spLocks noGrp="1"/>
          </p:cNvSpPr>
          <p:nvPr>
            <p:ph idx="1"/>
          </p:nvPr>
        </p:nvSpPr>
        <p:spPr/>
        <p:txBody>
          <a:bodyPr/>
          <a:lstStyle/>
          <a:p>
            <a:r>
              <a:rPr lang="nl-NL" dirty="0"/>
              <a:t>Door ons word deze wijsheid in al zijn schakeringen bekend gemaakt</a:t>
            </a:r>
          </a:p>
          <a:p>
            <a:endParaRPr lang="nl-NL" dirty="0"/>
          </a:p>
          <a:p>
            <a:r>
              <a:rPr lang="nl-NL" dirty="0"/>
              <a:t>Kennis uit het woord</a:t>
            </a:r>
          </a:p>
          <a:p>
            <a:r>
              <a:rPr lang="nl-NL" dirty="0"/>
              <a:t>Openbaring door de Heilige Geest</a:t>
            </a:r>
          </a:p>
          <a:p>
            <a:r>
              <a:rPr lang="nl-NL" dirty="0"/>
              <a:t>Leren kennen door relatie </a:t>
            </a:r>
          </a:p>
          <a:p>
            <a:endParaRPr lang="nl-NL" dirty="0"/>
          </a:p>
        </p:txBody>
      </p:sp>
      <p:pic>
        <p:nvPicPr>
          <p:cNvPr id="4" name="Afbeelding 3">
            <a:extLst>
              <a:ext uri="{FF2B5EF4-FFF2-40B4-BE49-F238E27FC236}">
                <a16:creationId xmlns:a16="http://schemas.microsoft.com/office/drawing/2014/main" id="{EA742735-C99D-4183-9785-A50DB211363B}"/>
              </a:ext>
            </a:extLst>
          </p:cNvPr>
          <p:cNvPicPr>
            <a:picLocks noChangeAspect="1"/>
          </p:cNvPicPr>
          <p:nvPr/>
        </p:nvPicPr>
        <p:blipFill>
          <a:blip r:embed="rId2"/>
          <a:stretch>
            <a:fillRect/>
          </a:stretch>
        </p:blipFill>
        <p:spPr>
          <a:xfrm>
            <a:off x="7111014" y="2693824"/>
            <a:ext cx="4434395" cy="3630661"/>
          </a:xfrm>
          <a:prstGeom prst="rect">
            <a:avLst/>
          </a:prstGeom>
        </p:spPr>
      </p:pic>
    </p:spTree>
    <p:extLst>
      <p:ext uri="{BB962C8B-B14F-4D97-AF65-F5344CB8AC3E}">
        <p14:creationId xmlns:p14="http://schemas.microsoft.com/office/powerpoint/2010/main" val="2219580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390C3C-B224-44FC-A640-AE9D8465B4C3}"/>
              </a:ext>
            </a:extLst>
          </p:cNvPr>
          <p:cNvSpPr>
            <a:spLocks noGrp="1"/>
          </p:cNvSpPr>
          <p:nvPr>
            <p:ph type="title"/>
          </p:nvPr>
        </p:nvSpPr>
        <p:spPr/>
        <p:txBody>
          <a:bodyPr/>
          <a:lstStyle/>
          <a:p>
            <a:r>
              <a:rPr lang="nl-NL" dirty="0"/>
              <a:t>Efeziërs 3</a:t>
            </a:r>
          </a:p>
        </p:txBody>
      </p:sp>
      <p:sp>
        <p:nvSpPr>
          <p:cNvPr id="3" name="Tijdelijke aanduiding voor inhoud 2">
            <a:extLst>
              <a:ext uri="{FF2B5EF4-FFF2-40B4-BE49-F238E27FC236}">
                <a16:creationId xmlns:a16="http://schemas.microsoft.com/office/drawing/2014/main" id="{C409F309-88FE-40CC-A85C-EB43F09D63A3}"/>
              </a:ext>
            </a:extLst>
          </p:cNvPr>
          <p:cNvSpPr>
            <a:spLocks noGrp="1"/>
          </p:cNvSpPr>
          <p:nvPr>
            <p:ph idx="1"/>
          </p:nvPr>
        </p:nvSpPr>
        <p:spPr/>
        <p:txBody>
          <a:bodyPr>
            <a:normAutofit fontScale="92500" lnSpcReduction="20000"/>
          </a:bodyPr>
          <a:lstStyle/>
          <a:p>
            <a:pPr marL="0" indent="0">
              <a:buNone/>
            </a:pPr>
            <a:r>
              <a:rPr lang="nl-NL" dirty="0"/>
              <a:t>13  Ik vraag u dan ook de moed niet te verliezen wanneer ik lijd omwille van u, want daaraan kunt u eer ontlenen.</a:t>
            </a:r>
          </a:p>
          <a:p>
            <a:pPr marL="0" indent="0">
              <a:buNone/>
            </a:pPr>
            <a:r>
              <a:rPr lang="nl-NL" dirty="0"/>
              <a:t>14 Daarom buig ik mijn knieën voor de Vader,</a:t>
            </a:r>
          </a:p>
          <a:p>
            <a:pPr marL="0" indent="0">
              <a:buNone/>
            </a:pPr>
            <a:r>
              <a:rPr lang="nl-NL" dirty="0"/>
              <a:t>15  die de vader is van elke gemeenschap in de hemelsferen en op aarde.</a:t>
            </a:r>
          </a:p>
          <a:p>
            <a:pPr marL="0" indent="0">
              <a:buNone/>
            </a:pPr>
            <a:r>
              <a:rPr lang="nl-NL" dirty="0"/>
              <a:t>16  </a:t>
            </a:r>
            <a:r>
              <a:rPr lang="nl-NL" u="sng" dirty="0"/>
              <a:t>Moge hij vanuit zijn rijke luister uw innerlijke wezen kracht en sterkte schenken door zijn Geest</a:t>
            </a:r>
            <a:r>
              <a:rPr lang="nl-NL" dirty="0"/>
              <a:t>,</a:t>
            </a:r>
          </a:p>
          <a:p>
            <a:pPr marL="0" indent="0">
              <a:buNone/>
            </a:pPr>
            <a:r>
              <a:rPr lang="nl-NL" dirty="0"/>
              <a:t>17  zodat door uw geloof Christus kan gaan wonen in uw hart, en u geworteld en gegrondvest blijft in de liefde.</a:t>
            </a:r>
          </a:p>
          <a:p>
            <a:pPr marL="0" indent="0">
              <a:buNone/>
            </a:pPr>
            <a:r>
              <a:rPr lang="nl-NL" dirty="0"/>
              <a:t>18  Dan zult u met alle heiligen </a:t>
            </a:r>
            <a:r>
              <a:rPr lang="nl-NL" u="sng" dirty="0"/>
              <a:t>de lengte en de breedte, de hoogte en de diepte kunnen begrijpen,</a:t>
            </a:r>
          </a:p>
          <a:p>
            <a:pPr marL="0" indent="0">
              <a:buNone/>
            </a:pPr>
            <a:r>
              <a:rPr lang="nl-NL" u="sng" dirty="0"/>
              <a:t>19  ja de liefde van Christus kennen die alle kennis te boven gaat, opdat u zult volstromen met Gods volkomenheid.</a:t>
            </a:r>
          </a:p>
          <a:p>
            <a:endParaRPr lang="nl-NL" dirty="0"/>
          </a:p>
        </p:txBody>
      </p:sp>
    </p:spTree>
    <p:extLst>
      <p:ext uri="{BB962C8B-B14F-4D97-AF65-F5344CB8AC3E}">
        <p14:creationId xmlns:p14="http://schemas.microsoft.com/office/powerpoint/2010/main" val="1051218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F1126F-902F-4D58-A28B-BEB41B4FB90F}"/>
              </a:ext>
            </a:extLst>
          </p:cNvPr>
          <p:cNvSpPr>
            <a:spLocks noGrp="1"/>
          </p:cNvSpPr>
          <p:nvPr>
            <p:ph type="title"/>
          </p:nvPr>
        </p:nvSpPr>
        <p:spPr/>
        <p:txBody>
          <a:bodyPr/>
          <a:lstStyle/>
          <a:p>
            <a:r>
              <a:rPr lang="nl-NL" dirty="0"/>
              <a:t>hemelsferen</a:t>
            </a:r>
          </a:p>
        </p:txBody>
      </p:sp>
      <p:sp>
        <p:nvSpPr>
          <p:cNvPr id="3" name="Tijdelijke aanduiding voor inhoud 2">
            <a:extLst>
              <a:ext uri="{FF2B5EF4-FFF2-40B4-BE49-F238E27FC236}">
                <a16:creationId xmlns:a16="http://schemas.microsoft.com/office/drawing/2014/main" id="{EF016414-0611-4493-9933-F7542067C970}"/>
              </a:ext>
            </a:extLst>
          </p:cNvPr>
          <p:cNvSpPr>
            <a:spLocks noGrp="1"/>
          </p:cNvSpPr>
          <p:nvPr>
            <p:ph idx="1"/>
          </p:nvPr>
        </p:nvSpPr>
        <p:spPr/>
        <p:txBody>
          <a:bodyPr/>
          <a:lstStyle/>
          <a:p>
            <a:r>
              <a:rPr lang="nl-NL" dirty="0"/>
              <a:t>Vorsten en heersers</a:t>
            </a:r>
          </a:p>
          <a:p>
            <a:r>
              <a:rPr lang="nl-NL" dirty="0"/>
              <a:t>Geestelijke wereld</a:t>
            </a:r>
          </a:p>
          <a:p>
            <a:r>
              <a:rPr lang="nl-NL" dirty="0"/>
              <a:t>Geestelijke gaven</a:t>
            </a:r>
          </a:p>
          <a:p>
            <a:r>
              <a:rPr lang="nl-NL" dirty="0"/>
              <a:t>Geestelijke strijd </a:t>
            </a:r>
          </a:p>
        </p:txBody>
      </p:sp>
      <p:pic>
        <p:nvPicPr>
          <p:cNvPr id="4" name="Afbeelding 3">
            <a:extLst>
              <a:ext uri="{FF2B5EF4-FFF2-40B4-BE49-F238E27FC236}">
                <a16:creationId xmlns:a16="http://schemas.microsoft.com/office/drawing/2014/main" id="{1D6AF24C-A92B-4C00-89E0-149EC95D638C}"/>
              </a:ext>
            </a:extLst>
          </p:cNvPr>
          <p:cNvPicPr>
            <a:picLocks noChangeAspect="1"/>
          </p:cNvPicPr>
          <p:nvPr/>
        </p:nvPicPr>
        <p:blipFill>
          <a:blip r:embed="rId2"/>
          <a:stretch>
            <a:fillRect/>
          </a:stretch>
        </p:blipFill>
        <p:spPr>
          <a:xfrm>
            <a:off x="4741461" y="1825624"/>
            <a:ext cx="6029325" cy="4486275"/>
          </a:xfrm>
          <a:prstGeom prst="rect">
            <a:avLst/>
          </a:prstGeom>
        </p:spPr>
      </p:pic>
    </p:spTree>
    <p:extLst>
      <p:ext uri="{BB962C8B-B14F-4D97-AF65-F5344CB8AC3E}">
        <p14:creationId xmlns:p14="http://schemas.microsoft.com/office/powerpoint/2010/main" val="3408376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D684C5-7950-4C8F-B00F-C7046DF06BA2}"/>
              </a:ext>
            </a:extLst>
          </p:cNvPr>
          <p:cNvSpPr>
            <a:spLocks noGrp="1"/>
          </p:cNvSpPr>
          <p:nvPr>
            <p:ph type="title"/>
          </p:nvPr>
        </p:nvSpPr>
        <p:spPr/>
        <p:txBody>
          <a:bodyPr/>
          <a:lstStyle/>
          <a:p>
            <a:r>
              <a:rPr lang="nl-NL" dirty="0"/>
              <a:t>Efeziërs 6</a:t>
            </a:r>
          </a:p>
        </p:txBody>
      </p:sp>
      <p:sp>
        <p:nvSpPr>
          <p:cNvPr id="3" name="Tijdelijke aanduiding voor inhoud 2">
            <a:extLst>
              <a:ext uri="{FF2B5EF4-FFF2-40B4-BE49-F238E27FC236}">
                <a16:creationId xmlns:a16="http://schemas.microsoft.com/office/drawing/2014/main" id="{1F5C39FE-1059-4362-BFB7-672C96DAA8FD}"/>
              </a:ext>
            </a:extLst>
          </p:cNvPr>
          <p:cNvSpPr>
            <a:spLocks noGrp="1"/>
          </p:cNvSpPr>
          <p:nvPr>
            <p:ph idx="1"/>
          </p:nvPr>
        </p:nvSpPr>
        <p:spPr>
          <a:xfrm>
            <a:off x="838200" y="1861136"/>
            <a:ext cx="10515600" cy="4351338"/>
          </a:xfrm>
        </p:spPr>
        <p:txBody>
          <a:bodyPr/>
          <a:lstStyle/>
          <a:p>
            <a:pPr marL="0" indent="0">
              <a:buNone/>
            </a:pPr>
            <a:r>
              <a:rPr lang="nl-NL" dirty="0"/>
              <a:t>12  Onze strijd is niet gericht tegen mensen maar </a:t>
            </a:r>
            <a:r>
              <a:rPr lang="nl-NL" u="sng" dirty="0"/>
              <a:t>tegen hemelse vorsten, de heersers en de machthebbers van de duisternis, tegen de kwade geesten in de hemelsferen.</a:t>
            </a:r>
          </a:p>
          <a:p>
            <a:pPr marL="0" indent="0">
              <a:buNone/>
            </a:pPr>
            <a:r>
              <a:rPr lang="nl-NL" dirty="0"/>
              <a:t>13  Neem daarom de wapens van God op om weerstand te kunnen bieden op de dag van het kwaad, om goed voorbereid stand te kunnen houden.</a:t>
            </a:r>
          </a:p>
          <a:p>
            <a:endParaRPr lang="nl-NL" dirty="0"/>
          </a:p>
        </p:txBody>
      </p:sp>
      <p:pic>
        <p:nvPicPr>
          <p:cNvPr id="4" name="Afbeelding 3">
            <a:extLst>
              <a:ext uri="{FF2B5EF4-FFF2-40B4-BE49-F238E27FC236}">
                <a16:creationId xmlns:a16="http://schemas.microsoft.com/office/drawing/2014/main" id="{1931D5C4-1791-4BEB-B8BC-C8A028B5CD70}"/>
              </a:ext>
            </a:extLst>
          </p:cNvPr>
          <p:cNvPicPr>
            <a:picLocks noChangeAspect="1"/>
          </p:cNvPicPr>
          <p:nvPr/>
        </p:nvPicPr>
        <p:blipFill>
          <a:blip r:embed="rId2"/>
          <a:stretch>
            <a:fillRect/>
          </a:stretch>
        </p:blipFill>
        <p:spPr>
          <a:xfrm>
            <a:off x="838200" y="4500978"/>
            <a:ext cx="10515600" cy="2159733"/>
          </a:xfrm>
          <a:prstGeom prst="rect">
            <a:avLst/>
          </a:prstGeom>
        </p:spPr>
      </p:pic>
    </p:spTree>
    <p:extLst>
      <p:ext uri="{BB962C8B-B14F-4D97-AF65-F5344CB8AC3E}">
        <p14:creationId xmlns:p14="http://schemas.microsoft.com/office/powerpoint/2010/main" val="1438772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15D4F4-934E-453F-9C49-398C73F3B30D}"/>
              </a:ext>
            </a:extLst>
          </p:cNvPr>
          <p:cNvSpPr>
            <a:spLocks noGrp="1"/>
          </p:cNvSpPr>
          <p:nvPr>
            <p:ph type="title"/>
          </p:nvPr>
        </p:nvSpPr>
        <p:spPr/>
        <p:txBody>
          <a:bodyPr/>
          <a:lstStyle/>
          <a:p>
            <a:r>
              <a:rPr lang="nl-NL" dirty="0"/>
              <a:t>Eeuwenoude plan</a:t>
            </a:r>
          </a:p>
        </p:txBody>
      </p:sp>
      <p:sp>
        <p:nvSpPr>
          <p:cNvPr id="3" name="Tijdelijke aanduiding voor inhoud 2">
            <a:extLst>
              <a:ext uri="{FF2B5EF4-FFF2-40B4-BE49-F238E27FC236}">
                <a16:creationId xmlns:a16="http://schemas.microsoft.com/office/drawing/2014/main" id="{A30B6FB0-EABF-4535-8D8B-28989EE755A2}"/>
              </a:ext>
            </a:extLst>
          </p:cNvPr>
          <p:cNvSpPr>
            <a:spLocks noGrp="1"/>
          </p:cNvSpPr>
          <p:nvPr>
            <p:ph idx="1"/>
          </p:nvPr>
        </p:nvSpPr>
        <p:spPr>
          <a:xfrm>
            <a:off x="838200" y="1612561"/>
            <a:ext cx="5038817" cy="4351338"/>
          </a:xfrm>
        </p:spPr>
        <p:txBody>
          <a:bodyPr/>
          <a:lstStyle/>
          <a:p>
            <a:r>
              <a:rPr lang="nl-NL" dirty="0"/>
              <a:t>Redding door Jezus offer</a:t>
            </a:r>
          </a:p>
          <a:p>
            <a:r>
              <a:rPr lang="nl-NL" dirty="0"/>
              <a:t>De kerk als het lichaam van Christus</a:t>
            </a:r>
          </a:p>
          <a:p>
            <a:r>
              <a:rPr lang="nl-NL" dirty="0"/>
              <a:t>Opbouwen, bemoedigen, troosten</a:t>
            </a:r>
          </a:p>
          <a:p>
            <a:r>
              <a:rPr lang="nl-NL" dirty="0"/>
              <a:t>Eenheid</a:t>
            </a:r>
          </a:p>
          <a:p>
            <a:r>
              <a:rPr lang="nl-NL" dirty="0"/>
              <a:t>Getuigenis naar de wereld om ons heen</a:t>
            </a:r>
          </a:p>
          <a:p>
            <a:r>
              <a:rPr lang="nl-NL" dirty="0"/>
              <a:t>Het Koninkrijk van God</a:t>
            </a:r>
          </a:p>
        </p:txBody>
      </p:sp>
      <p:pic>
        <p:nvPicPr>
          <p:cNvPr id="4" name="Afbeelding 3">
            <a:extLst>
              <a:ext uri="{FF2B5EF4-FFF2-40B4-BE49-F238E27FC236}">
                <a16:creationId xmlns:a16="http://schemas.microsoft.com/office/drawing/2014/main" id="{B3F8D032-51A1-49BC-9BFD-323CCEBC76D6}"/>
              </a:ext>
            </a:extLst>
          </p:cNvPr>
          <p:cNvPicPr>
            <a:picLocks noChangeAspect="1"/>
          </p:cNvPicPr>
          <p:nvPr/>
        </p:nvPicPr>
        <p:blipFill>
          <a:blip r:embed="rId2"/>
          <a:stretch>
            <a:fillRect/>
          </a:stretch>
        </p:blipFill>
        <p:spPr>
          <a:xfrm>
            <a:off x="6287730" y="1690687"/>
            <a:ext cx="5671140" cy="4273211"/>
          </a:xfrm>
          <a:prstGeom prst="rect">
            <a:avLst/>
          </a:prstGeom>
        </p:spPr>
      </p:pic>
    </p:spTree>
    <p:extLst>
      <p:ext uri="{BB962C8B-B14F-4D97-AF65-F5344CB8AC3E}">
        <p14:creationId xmlns:p14="http://schemas.microsoft.com/office/powerpoint/2010/main" val="344440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598</Words>
  <Application>Microsoft Office PowerPoint</Application>
  <PresentationFormat>Breedbeeld</PresentationFormat>
  <Paragraphs>53</Paragraphs>
  <Slides>11</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11</vt:i4>
      </vt:variant>
    </vt:vector>
  </HeadingPairs>
  <TitlesOfParts>
    <vt:vector size="15" baseType="lpstr">
      <vt:lpstr>Arial</vt:lpstr>
      <vt:lpstr>Calibri</vt:lpstr>
      <vt:lpstr>Calibri Light</vt:lpstr>
      <vt:lpstr>Kantoorthema</vt:lpstr>
      <vt:lpstr>Gods plan</vt:lpstr>
      <vt:lpstr>Efeziërs 3 (NBV)</vt:lpstr>
      <vt:lpstr>Kerk/gemeente/gemeenschap</vt:lpstr>
      <vt:lpstr>PowerPoint-presentatie</vt:lpstr>
      <vt:lpstr>PowerPoint-presentatie</vt:lpstr>
      <vt:lpstr>Geestelijke zegeningen</vt:lpstr>
      <vt:lpstr>Wijsheid van God</vt:lpstr>
      <vt:lpstr>Efeziërs 3</vt:lpstr>
      <vt:lpstr>hemelsferen</vt:lpstr>
      <vt:lpstr>Efeziërs 6</vt:lpstr>
      <vt:lpstr>Eeuwenoude plan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Gebruiker</dc:creator>
  <cp:lastModifiedBy>Gebruiker</cp:lastModifiedBy>
  <cp:revision>8</cp:revision>
  <dcterms:created xsi:type="dcterms:W3CDTF">2017-10-22T08:10:18Z</dcterms:created>
  <dcterms:modified xsi:type="dcterms:W3CDTF">2017-10-22T09:28:34Z</dcterms:modified>
</cp:coreProperties>
</file>